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93" r:id="rId3"/>
    <p:sldMasterId id="214748369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</p:sldIdLst>
  <p:sldSz cy="5143500" cx="9144000"/>
  <p:notesSz cx="6858000" cy="9144000"/>
  <p:embeddedFontLst>
    <p:embeddedFont>
      <p:font typeface="Exo"/>
      <p:regular r:id="rId48"/>
      <p:bold r:id="rId49"/>
      <p:italic r:id="rId50"/>
      <p:boldItalic r:id="rId51"/>
    </p:embeddedFont>
    <p:embeddedFont>
      <p:font typeface="Source Sans Pro"/>
      <p:regular r:id="rId52"/>
      <p:bold r:id="rId53"/>
      <p:italic r:id="rId54"/>
      <p:boldItalic r:id="rId55"/>
    </p:embeddedFont>
    <p:embeddedFont>
      <p:font typeface="Exo Light"/>
      <p:regular r:id="rId56"/>
      <p:bold r:id="rId57"/>
      <p:italic r:id="rId58"/>
      <p:boldItalic r:id="rId59"/>
    </p:embeddedFont>
    <p:embeddedFont>
      <p:font typeface="Alegreya"/>
      <p:regular r:id="rId60"/>
      <p:bold r:id="rId61"/>
      <p:italic r:id="rId62"/>
      <p:boldItalic r:id="rId6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48" Type="http://schemas.openxmlformats.org/officeDocument/2006/relationships/font" Target="fonts/Exo-regular.fntdata"/><Relationship Id="rId47" Type="http://schemas.openxmlformats.org/officeDocument/2006/relationships/slide" Target="slides/slide42.xml"/><Relationship Id="rId49" Type="http://schemas.openxmlformats.org/officeDocument/2006/relationships/font" Target="fonts/Exo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Alegreya-italic.fntdata"/><Relationship Id="rId61" Type="http://schemas.openxmlformats.org/officeDocument/2006/relationships/font" Target="fonts/Alegreya-bold.fntdata"/><Relationship Id="rId20" Type="http://schemas.openxmlformats.org/officeDocument/2006/relationships/slide" Target="slides/slide15.xml"/><Relationship Id="rId63" Type="http://schemas.openxmlformats.org/officeDocument/2006/relationships/font" Target="fonts/Alegreya-bold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font" Target="fonts/Alegreya-regular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Exo-boldItalic.fntdata"/><Relationship Id="rId50" Type="http://schemas.openxmlformats.org/officeDocument/2006/relationships/font" Target="fonts/Exo-italic.fntdata"/><Relationship Id="rId53" Type="http://schemas.openxmlformats.org/officeDocument/2006/relationships/font" Target="fonts/SourceSansPro-bold.fntdata"/><Relationship Id="rId52" Type="http://schemas.openxmlformats.org/officeDocument/2006/relationships/font" Target="fonts/SourceSansPro-regular.fntdata"/><Relationship Id="rId11" Type="http://schemas.openxmlformats.org/officeDocument/2006/relationships/slide" Target="slides/slide6.xml"/><Relationship Id="rId55" Type="http://schemas.openxmlformats.org/officeDocument/2006/relationships/font" Target="fonts/SourceSansPro-boldItalic.fntdata"/><Relationship Id="rId10" Type="http://schemas.openxmlformats.org/officeDocument/2006/relationships/slide" Target="slides/slide5.xml"/><Relationship Id="rId54" Type="http://schemas.openxmlformats.org/officeDocument/2006/relationships/font" Target="fonts/SourceSansPro-italic.fntdata"/><Relationship Id="rId13" Type="http://schemas.openxmlformats.org/officeDocument/2006/relationships/slide" Target="slides/slide8.xml"/><Relationship Id="rId57" Type="http://schemas.openxmlformats.org/officeDocument/2006/relationships/font" Target="fonts/ExoLight-bold.fntdata"/><Relationship Id="rId12" Type="http://schemas.openxmlformats.org/officeDocument/2006/relationships/slide" Target="slides/slide7.xml"/><Relationship Id="rId56" Type="http://schemas.openxmlformats.org/officeDocument/2006/relationships/font" Target="fonts/ExoLight-regular.fntdata"/><Relationship Id="rId15" Type="http://schemas.openxmlformats.org/officeDocument/2006/relationships/slide" Target="slides/slide10.xml"/><Relationship Id="rId59" Type="http://schemas.openxmlformats.org/officeDocument/2006/relationships/font" Target="fonts/ExoLight-boldItalic.fntdata"/><Relationship Id="rId14" Type="http://schemas.openxmlformats.org/officeDocument/2006/relationships/slide" Target="slides/slide9.xml"/><Relationship Id="rId58" Type="http://schemas.openxmlformats.org/officeDocument/2006/relationships/font" Target="fonts/ExoLight-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Shape 21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Shape 42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Shape 42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Shape 48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Shape 4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Shape 55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Shape 5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Shape 62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3" name="Shape 62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Shape 6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6" name="Shape 6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Shape 70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Shape 71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Shape 71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8" name="Shape 71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Shape 72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7" name="Shape 72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Shape 77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4" name="Shape 77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Shape 7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1" name="Shape 7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19" name="Shape 21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Shape 78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8" name="Shape 7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5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Shape 80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7" name="Shape 80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Shape 82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5" name="Shape 82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Shape 83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4" name="Shape 83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2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Shape 86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4" name="Shape 8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2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Shape 88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4" name="Shape 8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9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Shape 8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1" name="Shape 8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Shape 89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8" name="Shape 8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3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Shape 90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5" name="Shape 90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0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Shape 91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2" name="Shape 91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Shape 2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7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Shape 91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9" name="Shape 91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4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Shape 9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6" name="Shape 9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Shape 93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3" name="Shape 93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Shape 93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0" name="Shape 94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6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Shape 94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8" name="Shape 94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3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Shape 95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5" name="Shape 95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0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Shape 96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2" name="Shape 96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7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Shape 96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9" name="Shape 96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4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Shape 9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6" name="Shape 9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8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Shape 98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0" name="Shape 99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Shape 24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5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Shape 99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7" name="Shape 9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0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Shape 1001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002" name="Shape 10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Shape 1009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010" name="Shape 101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Shape 26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Shape 2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Shape 3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Shape 35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Shape 35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Shape 38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Shape 3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7_Picture above Caption">
  <p:cSld name="7_Picture above Caption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/>
          <p:nvPr>
            <p:ph type="title"/>
          </p:nvPr>
        </p:nvSpPr>
        <p:spPr>
          <a:xfrm>
            <a:off x="235946" y="172244"/>
            <a:ext cx="7896600" cy="4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"/>
              <a:buNone/>
              <a:defRPr b="0" i="0" sz="2700" u="none" cap="none" strike="noStrike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 sz="14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 sz="14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 sz="14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 sz="14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 sz="14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 sz="14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 sz="14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 sz="1400"/>
            </a:lvl9pPr>
          </a:lstStyle>
          <a:p/>
        </p:txBody>
      </p:sp>
      <p:pic>
        <p:nvPicPr>
          <p:cNvPr id="52" name="Shape 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710591" y="4668812"/>
            <a:ext cx="361200" cy="36120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Shape 53"/>
          <p:cNvSpPr txBox="1"/>
          <p:nvPr>
            <p:ph idx="1" type="body"/>
          </p:nvPr>
        </p:nvSpPr>
        <p:spPr>
          <a:xfrm>
            <a:off x="235856" y="816428"/>
            <a:ext cx="7901100" cy="37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49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■"/>
              <a:defRPr b="0" i="0" sz="1400" u="none" cap="none" strike="noStrike">
                <a:solidFill>
                  <a:srgbClr val="8B8B8B"/>
                </a:solidFill>
                <a:latin typeface="Exo"/>
                <a:ea typeface="Exo"/>
                <a:cs typeface="Exo"/>
                <a:sym typeface="Exo"/>
              </a:defRPr>
            </a:lvl1pPr>
            <a:lvl2pPr indent="-292099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CED3"/>
              </a:buClr>
              <a:buSzPts val="1000"/>
              <a:buFont typeface="Noto Sans Symbols"/>
              <a:buChar char="■"/>
              <a:defRPr b="0" i="0" sz="1400" u="none" cap="none" strike="noStrike">
                <a:solidFill>
                  <a:srgbClr val="8B8B8B"/>
                </a:solidFill>
                <a:latin typeface="Exo"/>
                <a:ea typeface="Exo"/>
                <a:cs typeface="Exo"/>
                <a:sym typeface="Exo"/>
              </a:defRPr>
            </a:lvl2pPr>
            <a:lvl3pPr indent="-292099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Char char="■"/>
              <a:defRPr b="0" i="0" sz="1400" u="none" cap="none" strike="noStrike">
                <a:solidFill>
                  <a:srgbClr val="8B8B8B"/>
                </a:solidFill>
                <a:latin typeface="Exo"/>
                <a:ea typeface="Exo"/>
                <a:cs typeface="Exo"/>
                <a:sym typeface="Exo"/>
              </a:defRPr>
            </a:lvl3pPr>
            <a:lvl4pPr indent="-292099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CED3"/>
              </a:buClr>
              <a:buSzPts val="1000"/>
              <a:buFont typeface="Noto Sans Symbols"/>
              <a:buChar char="■"/>
              <a:defRPr b="0" i="0" sz="1400" u="none" cap="none" strike="noStrike">
                <a:solidFill>
                  <a:srgbClr val="8B8B8B"/>
                </a:solidFill>
                <a:latin typeface="Exo"/>
                <a:ea typeface="Exo"/>
                <a:cs typeface="Exo"/>
                <a:sym typeface="Exo"/>
              </a:defRPr>
            </a:lvl4pPr>
            <a:lvl5pPr indent="-292099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Char char="■"/>
              <a:defRPr b="0" i="0" sz="1400" u="none" cap="none" strike="noStrike">
                <a:solidFill>
                  <a:srgbClr val="8B8B8B"/>
                </a:solidFill>
                <a:latin typeface="Exo"/>
                <a:ea typeface="Exo"/>
                <a:cs typeface="Exo"/>
                <a:sym typeface="Exo"/>
              </a:defRPr>
            </a:lvl5pPr>
            <a:lvl6pPr indent="-292099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CED3"/>
              </a:buClr>
              <a:buSzPts val="1000"/>
              <a:buFont typeface="Noto Sans Symbols"/>
              <a:buChar char="■"/>
              <a:defRPr b="0" i="0" sz="1500" u="none" cap="none" strike="noStrike">
                <a:solidFill>
                  <a:srgbClr val="8B8B8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292099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Char char="■"/>
              <a:defRPr b="0" i="0" sz="1500" u="none" cap="none" strike="noStrike">
                <a:solidFill>
                  <a:srgbClr val="8B8B8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292099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CED3"/>
              </a:buClr>
              <a:buSzPts val="1000"/>
              <a:buFont typeface="Noto Sans Symbols"/>
              <a:buChar char="■"/>
              <a:defRPr b="0" i="0" sz="1500" u="none" cap="none" strike="noStrike">
                <a:solidFill>
                  <a:srgbClr val="8B8B8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292099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Char char="■"/>
              <a:defRPr b="0" i="0" sz="1500" u="none" cap="none" strike="noStrike">
                <a:solidFill>
                  <a:srgbClr val="8B8B8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gallery_04">
  <p:cSld name="gallery_04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b="1" i="0" sz="1500" u="none" cap="none" strike="noStrike">
                <a:solidFill>
                  <a:srgbClr val="8B8B8B"/>
                </a:solidFill>
                <a:latin typeface="Exo"/>
                <a:ea typeface="Exo"/>
                <a:cs typeface="Exo"/>
                <a:sym typeface="Exo"/>
              </a:defRPr>
            </a:lvl1pPr>
            <a:lvl2pPr indent="-38099" lvl="1" marL="3429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A6CED3"/>
              </a:buClr>
              <a:buSzPts val="1000"/>
              <a:buFont typeface="Noto Sans Symbols"/>
              <a:buChar char="■"/>
              <a:defRPr b="1" i="0" sz="1400" u="none" cap="none" strike="noStrike">
                <a:solidFill>
                  <a:srgbClr val="8B8B8B"/>
                </a:solidFill>
                <a:latin typeface="Exo"/>
                <a:ea typeface="Exo"/>
                <a:cs typeface="Exo"/>
                <a:sym typeface="Exo"/>
              </a:defRPr>
            </a:lvl2pPr>
            <a:lvl3pPr indent="-50799" lvl="2" marL="5207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Char char="■"/>
              <a:defRPr b="1" i="0" sz="1400" u="none" cap="none" strike="noStrike">
                <a:solidFill>
                  <a:srgbClr val="8B8B8B"/>
                </a:solidFill>
                <a:latin typeface="Exo"/>
                <a:ea typeface="Exo"/>
                <a:cs typeface="Exo"/>
                <a:sym typeface="Exo"/>
              </a:defRPr>
            </a:lvl3pPr>
            <a:lvl4pPr indent="-38099" lvl="3" marL="685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A6CED3"/>
              </a:buClr>
              <a:buSzPts val="1000"/>
              <a:buFont typeface="Noto Sans Symbols"/>
              <a:buChar char="■"/>
              <a:defRPr b="1" i="0" sz="1400" u="none" cap="none" strike="noStrike">
                <a:solidFill>
                  <a:srgbClr val="8B8B8B"/>
                </a:solidFill>
                <a:latin typeface="Exo"/>
                <a:ea typeface="Exo"/>
                <a:cs typeface="Exo"/>
                <a:sym typeface="Exo"/>
              </a:defRPr>
            </a:lvl4pPr>
            <a:lvl5pPr indent="-50799" lvl="4" marL="863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Char char="■"/>
              <a:defRPr b="1" i="0" sz="1400" u="none" cap="none" strike="noStrike">
                <a:solidFill>
                  <a:srgbClr val="8B8B8B"/>
                </a:solidFill>
                <a:latin typeface="Exo"/>
                <a:ea typeface="Exo"/>
                <a:cs typeface="Exo"/>
                <a:sym typeface="Exo"/>
              </a:defRPr>
            </a:lvl5pPr>
            <a:lvl6pPr indent="-38099" lvl="5" marL="10287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6CED3"/>
              </a:buClr>
              <a:buSzPts val="1000"/>
              <a:buFont typeface="Noto Sans Symbols"/>
              <a:buChar char="■"/>
              <a:defRPr b="0" i="0" sz="1400" u="none" cap="none" strike="noStrike">
                <a:solidFill>
                  <a:srgbClr val="8B8B8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50799" lvl="6" marL="12065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Char char="■"/>
              <a:defRPr b="0" i="0" sz="1400" u="none" cap="none" strike="noStrike">
                <a:solidFill>
                  <a:srgbClr val="8B8B8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8099" lvl="7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6CED3"/>
              </a:buClr>
              <a:buSzPts val="1000"/>
              <a:buFont typeface="Noto Sans Symbols"/>
              <a:buChar char="■"/>
              <a:defRPr b="0" i="0" sz="1400" u="none" cap="none" strike="noStrike">
                <a:solidFill>
                  <a:srgbClr val="8B8B8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50799" lvl="8" marL="1549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Char char="■"/>
              <a:defRPr b="0" i="0" sz="1400" u="none" cap="none" strike="noStrike">
                <a:solidFill>
                  <a:srgbClr val="8B8B8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>
  <p:cSld name="Title and Conten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 txBox="1"/>
          <p:nvPr>
            <p:ph idx="1" type="body"/>
          </p:nvPr>
        </p:nvSpPr>
        <p:spPr>
          <a:xfrm>
            <a:off x="498474" y="1485900"/>
            <a:ext cx="7556400" cy="31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 marR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■"/>
              <a:defRPr b="0" i="0" sz="1500" u="none" cap="none" strike="noStrike">
                <a:solidFill>
                  <a:srgbClr val="6A6A6A"/>
                </a:solidFill>
                <a:latin typeface="Exo"/>
                <a:ea typeface="Exo"/>
                <a:cs typeface="Exo"/>
                <a:sym typeface="Exo"/>
              </a:defRPr>
            </a:lvl1pPr>
            <a:lvl2pPr indent="-292099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A6CED3"/>
              </a:buClr>
              <a:buSzPts val="1000"/>
              <a:buFont typeface="Noto Sans Symbols"/>
              <a:buChar char="■"/>
              <a:defRPr b="0" i="0" sz="1400" u="none" cap="none" strike="noStrike">
                <a:solidFill>
                  <a:srgbClr val="6A6A6A"/>
                </a:solidFill>
                <a:latin typeface="Exo"/>
                <a:ea typeface="Exo"/>
                <a:cs typeface="Exo"/>
                <a:sym typeface="Exo"/>
              </a:defRPr>
            </a:lvl2pPr>
            <a:lvl3pPr indent="-292099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Char char="■"/>
              <a:defRPr b="0" i="0" sz="1400" u="none" cap="none" strike="noStrike">
                <a:solidFill>
                  <a:srgbClr val="6A6A6A"/>
                </a:solidFill>
                <a:latin typeface="Exo"/>
                <a:ea typeface="Exo"/>
                <a:cs typeface="Exo"/>
                <a:sym typeface="Exo"/>
              </a:defRPr>
            </a:lvl3pPr>
            <a:lvl4pPr indent="-292099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A6CED3"/>
              </a:buClr>
              <a:buSzPts val="1000"/>
              <a:buFont typeface="Noto Sans Symbols"/>
              <a:buChar char="■"/>
              <a:defRPr b="0" i="0" sz="1400" u="none" cap="none" strike="noStrike">
                <a:solidFill>
                  <a:srgbClr val="6A6A6A"/>
                </a:solidFill>
                <a:latin typeface="Exo"/>
                <a:ea typeface="Exo"/>
                <a:cs typeface="Exo"/>
                <a:sym typeface="Exo"/>
              </a:defRPr>
            </a:lvl4pPr>
            <a:lvl5pPr indent="-292099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Char char="■"/>
              <a:defRPr b="0" i="0" sz="1400" u="none" cap="none" strike="noStrike">
                <a:solidFill>
                  <a:srgbClr val="6A6A6A"/>
                </a:solidFill>
                <a:latin typeface="Exo"/>
                <a:ea typeface="Exo"/>
                <a:cs typeface="Exo"/>
                <a:sym typeface="Exo"/>
              </a:defRPr>
            </a:lvl5pPr>
            <a:lvl6pPr indent="-292099" lvl="5" marL="2743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6CED3"/>
              </a:buClr>
              <a:buSzPts val="1000"/>
              <a:buFont typeface="Noto Sans Symbols"/>
              <a:buChar char="■"/>
              <a:defRPr b="0" i="0" sz="1400" u="none" cap="none" strike="noStrike">
                <a:solidFill>
                  <a:srgbClr val="8B8B8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292099" lvl="6" marL="3200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Char char="■"/>
              <a:defRPr b="0" i="0" sz="1400" u="none" cap="none" strike="noStrike">
                <a:solidFill>
                  <a:srgbClr val="8B8B8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292099" lvl="7" marL="3657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6CED3"/>
              </a:buClr>
              <a:buSzPts val="1000"/>
              <a:buFont typeface="Noto Sans Symbols"/>
              <a:buChar char="■"/>
              <a:defRPr b="0" i="0" sz="1400" u="none" cap="none" strike="noStrike">
                <a:solidFill>
                  <a:srgbClr val="8B8B8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292099" lvl="8" marL="4114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Char char="■"/>
              <a:defRPr b="0" i="0" sz="1400" u="none" cap="none" strike="noStrike">
                <a:solidFill>
                  <a:srgbClr val="8B8B8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58" name="Shape 58"/>
          <p:cNvSpPr txBox="1"/>
          <p:nvPr>
            <p:ph type="title"/>
          </p:nvPr>
        </p:nvSpPr>
        <p:spPr>
          <a:xfrm>
            <a:off x="498474" y="363069"/>
            <a:ext cx="7556400" cy="8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Exo"/>
              <a:buNone/>
              <a:defRPr b="0" i="0" sz="2700" u="none" cap="none" strike="noStrike">
                <a:solidFill>
                  <a:srgbClr val="494949"/>
                </a:solidFill>
                <a:latin typeface="Exo"/>
                <a:ea typeface="Exo"/>
                <a:cs typeface="Exo"/>
                <a:sym typeface="Exo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 sz="14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 sz="14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 sz="14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 sz="14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 sz="14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 sz="14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 sz="14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 1">
  <p:cSld name="Title and Content_1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_Picture above Caption">
  <p:cSld name="3_Picture above Caption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/>
          <p:nvPr>
            <p:ph type="title"/>
          </p:nvPr>
        </p:nvSpPr>
        <p:spPr>
          <a:xfrm>
            <a:off x="235946" y="172244"/>
            <a:ext cx="7896600" cy="4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xo"/>
              <a:buNone/>
              <a:defRPr b="1" i="0" sz="3000" u="none" cap="none" strike="noStrike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9pPr>
          </a:lstStyle>
          <a:p/>
        </p:txBody>
      </p:sp>
      <p:sp>
        <p:nvSpPr>
          <p:cNvPr id="62" name="Shape 62"/>
          <p:cNvSpPr txBox="1"/>
          <p:nvPr>
            <p:ph idx="1" type="body"/>
          </p:nvPr>
        </p:nvSpPr>
        <p:spPr>
          <a:xfrm>
            <a:off x="235857" y="816428"/>
            <a:ext cx="7901100" cy="37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2100" lvl="0" marL="457200" marR="0" rtl="0" algn="l">
              <a:spcBef>
                <a:spcPts val="15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Char char="■"/>
              <a:defRPr b="0" i="0" sz="1400" u="none" cap="none" strike="noStrike">
                <a:solidFill>
                  <a:srgbClr val="8B8B8B"/>
                </a:solidFill>
                <a:latin typeface="Exo"/>
                <a:ea typeface="Exo"/>
                <a:cs typeface="Exo"/>
                <a:sym typeface="Exo"/>
              </a:defRPr>
            </a:lvl1pPr>
            <a:lvl2pPr indent="-292100" lvl="1" marL="914400" marR="0" rtl="0" algn="l">
              <a:spcBef>
                <a:spcPts val="1600"/>
              </a:spcBef>
              <a:spcAft>
                <a:spcPts val="0"/>
              </a:spcAft>
              <a:buClr>
                <a:srgbClr val="A6CED3"/>
              </a:buClr>
              <a:buSzPts val="1000"/>
              <a:buFont typeface="Noto Sans Symbols"/>
              <a:buChar char="■"/>
              <a:defRPr b="0" i="0" sz="1400" u="none" cap="none" strike="noStrike">
                <a:solidFill>
                  <a:srgbClr val="8B8B8B"/>
                </a:solidFill>
                <a:latin typeface="Exo"/>
                <a:ea typeface="Exo"/>
                <a:cs typeface="Exo"/>
                <a:sym typeface="Exo"/>
              </a:defRPr>
            </a:lvl2pPr>
            <a:lvl3pPr indent="-292100" lvl="2" marL="1371600" marR="0" rtl="0" algn="l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Char char="■"/>
              <a:defRPr b="0" i="0" sz="1400" u="none" cap="none" strike="noStrike">
                <a:solidFill>
                  <a:srgbClr val="8B8B8B"/>
                </a:solidFill>
                <a:latin typeface="Exo"/>
                <a:ea typeface="Exo"/>
                <a:cs typeface="Exo"/>
                <a:sym typeface="Exo"/>
              </a:defRPr>
            </a:lvl3pPr>
            <a:lvl4pPr indent="-292100" lvl="3" marL="1828800" marR="0" rtl="0" algn="l">
              <a:spcBef>
                <a:spcPts val="1600"/>
              </a:spcBef>
              <a:spcAft>
                <a:spcPts val="0"/>
              </a:spcAft>
              <a:buClr>
                <a:srgbClr val="A6CED3"/>
              </a:buClr>
              <a:buSzPts val="1000"/>
              <a:buFont typeface="Noto Sans Symbols"/>
              <a:buChar char="■"/>
              <a:defRPr b="0" i="0" sz="1400" u="none" cap="none" strike="noStrike">
                <a:solidFill>
                  <a:srgbClr val="8B8B8B"/>
                </a:solidFill>
                <a:latin typeface="Exo"/>
                <a:ea typeface="Exo"/>
                <a:cs typeface="Exo"/>
                <a:sym typeface="Exo"/>
              </a:defRPr>
            </a:lvl4pPr>
            <a:lvl5pPr indent="-292100" lvl="4" marL="2286000" marR="0" rtl="0" algn="l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Char char="■"/>
              <a:defRPr b="0" i="0" sz="1400" u="none" cap="none" strike="noStrike">
                <a:solidFill>
                  <a:srgbClr val="8B8B8B"/>
                </a:solidFill>
                <a:latin typeface="Exo"/>
                <a:ea typeface="Exo"/>
                <a:cs typeface="Exo"/>
                <a:sym typeface="Exo"/>
              </a:defRPr>
            </a:lvl5pPr>
            <a:lvl6pPr indent="-298450" lvl="5" marL="2743200" marR="0" rtl="0" algn="l">
              <a:spcBef>
                <a:spcPts val="1600"/>
              </a:spcBef>
              <a:spcAft>
                <a:spcPts val="0"/>
              </a:spcAft>
              <a:buClr>
                <a:srgbClr val="A6CED3"/>
              </a:buClr>
              <a:buSzPts val="1100"/>
              <a:buFont typeface="Noto Sans Symbols"/>
              <a:buChar char="■"/>
              <a:defRPr b="0" i="0" sz="1500" u="none" cap="none" strike="noStrike">
                <a:solidFill>
                  <a:srgbClr val="8B8B8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298450" lvl="6" marL="3200400" marR="0" rtl="0" algn="l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■"/>
              <a:defRPr b="0" i="0" sz="1500" u="none" cap="none" strike="noStrike">
                <a:solidFill>
                  <a:srgbClr val="8B8B8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298450" lvl="7" marL="3657600" marR="0" rtl="0" algn="l">
              <a:spcBef>
                <a:spcPts val="1600"/>
              </a:spcBef>
              <a:spcAft>
                <a:spcPts val="0"/>
              </a:spcAft>
              <a:buClr>
                <a:srgbClr val="A6CED3"/>
              </a:buClr>
              <a:buSzPts val="1100"/>
              <a:buFont typeface="Noto Sans Symbols"/>
              <a:buChar char="■"/>
              <a:defRPr b="0" i="0" sz="1500" u="none" cap="none" strike="noStrike">
                <a:solidFill>
                  <a:srgbClr val="8B8B8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298450" lvl="8" marL="4114800" marR="0" rtl="0" algn="l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Noto Sans Symbols"/>
              <a:buChar char="■"/>
              <a:defRPr b="0" i="0" sz="1500" u="none" cap="none" strike="noStrike">
                <a:solidFill>
                  <a:srgbClr val="8B8B8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pic>
        <p:nvPicPr>
          <p:cNvPr id="63" name="Shape 6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814500" y="4855850"/>
            <a:ext cx="246900" cy="23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8_Custom Layout">
  <p:cSld name="8_Custom Layout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/>
          <p:nvPr>
            <p:ph type="title"/>
          </p:nvPr>
        </p:nvSpPr>
        <p:spPr>
          <a:xfrm>
            <a:off x="498475" y="363070"/>
            <a:ext cx="7556400" cy="8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Exo"/>
              <a:buNone/>
              <a:defRPr b="0" i="0" sz="2300" u="none" cap="none" strike="noStrike">
                <a:solidFill>
                  <a:schemeClr val="accent1"/>
                </a:solidFill>
                <a:latin typeface="Exo"/>
                <a:ea typeface="Exo"/>
                <a:cs typeface="Exo"/>
                <a:sym typeface="Exo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_Picture above Caption">
  <p:cSld name="4_Picture above Caption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/>
          <p:nvPr>
            <p:ph type="title"/>
          </p:nvPr>
        </p:nvSpPr>
        <p:spPr>
          <a:xfrm>
            <a:off x="235946" y="172244"/>
            <a:ext cx="7896600" cy="4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68" name="Shape 6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50243" y="4476537"/>
            <a:ext cx="361200" cy="36120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Shape 69"/>
          <p:cNvSpPr/>
          <p:nvPr/>
        </p:nvSpPr>
        <p:spPr>
          <a:xfrm>
            <a:off x="239486" y="4873138"/>
            <a:ext cx="8664900" cy="4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70" name="Shape 70"/>
          <p:cNvSpPr/>
          <p:nvPr/>
        </p:nvSpPr>
        <p:spPr>
          <a:xfrm>
            <a:off x="226786" y="693251"/>
            <a:ext cx="7044000" cy="45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71" name="Shape 71"/>
          <p:cNvSpPr txBox="1"/>
          <p:nvPr>
            <p:ph idx="1" type="body"/>
          </p:nvPr>
        </p:nvSpPr>
        <p:spPr>
          <a:xfrm>
            <a:off x="235857" y="816428"/>
            <a:ext cx="7901100" cy="37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400"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 sz="1500"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 sz="1500"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1500"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above Caption">
  <p:cSld name="Picture above Caption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/>
          <p:nvPr>
            <p:ph type="title"/>
          </p:nvPr>
        </p:nvSpPr>
        <p:spPr>
          <a:xfrm>
            <a:off x="235946" y="172244"/>
            <a:ext cx="7896600" cy="4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"/>
              <a:buNone/>
              <a:defRPr b="0" i="0" sz="2700" u="none" cap="none" strike="noStrike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9pPr>
          </a:lstStyle>
          <a:p/>
        </p:txBody>
      </p:sp>
      <p:pic>
        <p:nvPicPr>
          <p:cNvPr id="74" name="Shape 7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50243" y="4476537"/>
            <a:ext cx="361200" cy="3612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Shape 75"/>
          <p:cNvSpPr/>
          <p:nvPr/>
        </p:nvSpPr>
        <p:spPr>
          <a:xfrm>
            <a:off x="239486" y="4873138"/>
            <a:ext cx="8664900" cy="4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Exo"/>
              <a:ea typeface="Exo"/>
              <a:cs typeface="Exo"/>
              <a:sym typeface="Exo"/>
            </a:endParaRPr>
          </a:p>
        </p:txBody>
      </p:sp>
      <p:sp>
        <p:nvSpPr>
          <p:cNvPr id="76" name="Shape 76"/>
          <p:cNvSpPr/>
          <p:nvPr/>
        </p:nvSpPr>
        <p:spPr>
          <a:xfrm>
            <a:off x="226787" y="693251"/>
            <a:ext cx="7044000" cy="45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Exo"/>
              <a:ea typeface="Exo"/>
              <a:cs typeface="Exo"/>
              <a:sym typeface="Exo"/>
            </a:endParaRPr>
          </a:p>
        </p:txBody>
      </p:sp>
      <p:sp>
        <p:nvSpPr>
          <p:cNvPr id="77" name="Shape 77"/>
          <p:cNvSpPr txBox="1"/>
          <p:nvPr/>
        </p:nvSpPr>
        <p:spPr>
          <a:xfrm>
            <a:off x="6384852" y="4637505"/>
            <a:ext cx="25287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100" u="none" cap="none" strike="noStrike">
                <a:solidFill>
                  <a:srgbClr val="FF0000"/>
                </a:solidFill>
                <a:latin typeface="Exo"/>
                <a:ea typeface="Exo"/>
                <a:cs typeface="Exo"/>
                <a:sym typeface="Exo"/>
              </a:rPr>
              <a:t>PROPRIETARY &amp; CONFIDENTIAL</a:t>
            </a:r>
            <a:endParaRPr b="0" i="0" sz="1100" u="none" cap="none" strike="noStrike">
              <a:solidFill>
                <a:srgbClr val="FF0000"/>
              </a:solidFill>
              <a:latin typeface="Exo"/>
              <a:ea typeface="Exo"/>
              <a:cs typeface="Exo"/>
              <a:sym typeface="Exo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Picture above Caption">
  <p:cSld name="1_Picture above Caption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/>
          <p:nvPr>
            <p:ph type="title"/>
          </p:nvPr>
        </p:nvSpPr>
        <p:spPr>
          <a:xfrm>
            <a:off x="830035" y="2226923"/>
            <a:ext cx="7302600" cy="4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989FA7"/>
              </a:buClr>
              <a:buSzPts val="2800"/>
              <a:buFont typeface="Exo"/>
              <a:buNone/>
              <a:defRPr b="0" i="0" sz="2700" u="none" cap="none" strike="noStrike">
                <a:solidFill>
                  <a:srgbClr val="989FA7"/>
                </a:solidFill>
                <a:latin typeface="Exo"/>
                <a:ea typeface="Exo"/>
                <a:cs typeface="Exo"/>
                <a:sym typeface="Exo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9pPr>
          </a:lstStyle>
          <a:p/>
        </p:txBody>
      </p:sp>
      <p:pic>
        <p:nvPicPr>
          <p:cNvPr id="80" name="Shape 8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814500" y="4855850"/>
            <a:ext cx="246900" cy="23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_Picture above Caption 2">
  <p:cSld name="3_Picture above Caption_2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 txBox="1"/>
          <p:nvPr>
            <p:ph type="title"/>
          </p:nvPr>
        </p:nvSpPr>
        <p:spPr>
          <a:xfrm>
            <a:off x="235945" y="172244"/>
            <a:ext cx="7896600" cy="4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"/>
              <a:buNone/>
              <a:defRPr b="1" i="0" sz="3000" u="none" cap="none" strike="noStrike">
                <a:solidFill>
                  <a:srgbClr val="6E7781"/>
                </a:solidFill>
                <a:latin typeface="Exo"/>
                <a:ea typeface="Exo"/>
                <a:cs typeface="Exo"/>
                <a:sym typeface="Exo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 b="1" sz="30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 b="1" sz="30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 b="1" sz="30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 b="1" sz="30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 b="1" sz="30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 b="1" sz="30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 b="1" sz="30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 b="1" sz="3000"/>
            </a:lvl9pPr>
          </a:lstStyle>
          <a:p/>
        </p:txBody>
      </p:sp>
      <p:pic>
        <p:nvPicPr>
          <p:cNvPr id="83" name="Shape 8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734617" y="4732986"/>
            <a:ext cx="361200" cy="36120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Shape 84"/>
          <p:cNvSpPr txBox="1"/>
          <p:nvPr>
            <p:ph idx="1" type="body"/>
          </p:nvPr>
        </p:nvSpPr>
        <p:spPr>
          <a:xfrm>
            <a:off x="235856" y="1224678"/>
            <a:ext cx="7901100" cy="33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2099" lvl="0" marL="457200" marR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Char char="■"/>
              <a:defRPr b="0" i="0" sz="1400" u="none" cap="none" strike="noStrike">
                <a:solidFill>
                  <a:srgbClr val="8B8B8B"/>
                </a:solidFill>
                <a:latin typeface="Exo"/>
                <a:ea typeface="Exo"/>
                <a:cs typeface="Exo"/>
                <a:sym typeface="Exo"/>
              </a:defRPr>
            </a:lvl1pPr>
            <a:lvl2pPr indent="-292099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A6CED3"/>
              </a:buClr>
              <a:buSzPts val="1000"/>
              <a:buFont typeface="Noto Sans Symbols"/>
              <a:buChar char="■"/>
              <a:defRPr b="0" i="0" sz="1400" u="none" cap="none" strike="noStrike">
                <a:solidFill>
                  <a:srgbClr val="8B8B8B"/>
                </a:solidFill>
                <a:latin typeface="Exo"/>
                <a:ea typeface="Exo"/>
                <a:cs typeface="Exo"/>
                <a:sym typeface="Exo"/>
              </a:defRPr>
            </a:lvl2pPr>
            <a:lvl3pPr indent="-292099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Char char="■"/>
              <a:defRPr b="0" i="0" sz="1400" u="none" cap="none" strike="noStrike">
                <a:solidFill>
                  <a:srgbClr val="8B8B8B"/>
                </a:solidFill>
                <a:latin typeface="Exo"/>
                <a:ea typeface="Exo"/>
                <a:cs typeface="Exo"/>
                <a:sym typeface="Exo"/>
              </a:defRPr>
            </a:lvl3pPr>
            <a:lvl4pPr indent="-292099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A6CED3"/>
              </a:buClr>
              <a:buSzPts val="1000"/>
              <a:buFont typeface="Noto Sans Symbols"/>
              <a:buChar char="■"/>
              <a:defRPr b="0" i="0" sz="1400" u="none" cap="none" strike="noStrike">
                <a:solidFill>
                  <a:srgbClr val="8B8B8B"/>
                </a:solidFill>
                <a:latin typeface="Exo"/>
                <a:ea typeface="Exo"/>
                <a:cs typeface="Exo"/>
                <a:sym typeface="Exo"/>
              </a:defRPr>
            </a:lvl4pPr>
            <a:lvl5pPr indent="-292099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Char char="■"/>
              <a:defRPr b="0" i="0" sz="1400" u="none" cap="none" strike="noStrike">
                <a:solidFill>
                  <a:srgbClr val="8B8B8B"/>
                </a:solidFill>
                <a:latin typeface="Exo"/>
                <a:ea typeface="Exo"/>
                <a:cs typeface="Exo"/>
                <a:sym typeface="Exo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6CED3"/>
              </a:buClr>
              <a:buSzPts val="1100"/>
              <a:buFont typeface="Noto Sans Symbols"/>
              <a:buChar char="■"/>
              <a:defRPr b="0" i="0" sz="1500" u="none" cap="none" strike="noStrike">
                <a:solidFill>
                  <a:srgbClr val="8B8B8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■"/>
              <a:defRPr b="0" i="0" sz="1500" u="none" cap="none" strike="noStrike">
                <a:solidFill>
                  <a:srgbClr val="8B8B8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6CED3"/>
              </a:buClr>
              <a:buSzPts val="1100"/>
              <a:buFont typeface="Noto Sans Symbols"/>
              <a:buChar char="■"/>
              <a:defRPr b="0" i="0" sz="1500" u="none" cap="none" strike="noStrike">
                <a:solidFill>
                  <a:srgbClr val="8B8B8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■"/>
              <a:defRPr b="0" i="0" sz="1500" u="none" cap="none" strike="noStrike">
                <a:solidFill>
                  <a:srgbClr val="8B8B8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85" name="Shape 85"/>
          <p:cNvSpPr txBox="1"/>
          <p:nvPr>
            <p:ph idx="2" type="subTitle"/>
          </p:nvPr>
        </p:nvSpPr>
        <p:spPr>
          <a:xfrm>
            <a:off x="236934" y="609159"/>
            <a:ext cx="67167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b="0" i="0" sz="1800" u="none" cap="none" strike="noStrike">
                <a:solidFill>
                  <a:srgbClr val="989FA7"/>
                </a:solidFill>
                <a:latin typeface="Exo"/>
                <a:ea typeface="Exo"/>
                <a:cs typeface="Exo"/>
                <a:sym typeface="Exo"/>
              </a:defRPr>
            </a:lvl1pPr>
            <a:lvl2pPr indent="0" lvl="1" marL="342900" marR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A6CED3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rgbClr val="959595"/>
                </a:solidFill>
                <a:latin typeface="Exo"/>
                <a:ea typeface="Exo"/>
                <a:cs typeface="Exo"/>
                <a:sym typeface="Exo"/>
              </a:defRPr>
            </a:lvl2pPr>
            <a:lvl3pPr indent="0" lvl="2" marL="685800" marR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rgbClr val="959595"/>
                </a:solidFill>
                <a:latin typeface="Exo"/>
                <a:ea typeface="Exo"/>
                <a:cs typeface="Exo"/>
                <a:sym typeface="Exo"/>
              </a:defRPr>
            </a:lvl3pPr>
            <a:lvl4pPr indent="0" lvl="3" marL="1028700" marR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A6CED3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rgbClr val="959595"/>
                </a:solidFill>
                <a:latin typeface="Exo"/>
                <a:ea typeface="Exo"/>
                <a:cs typeface="Exo"/>
                <a:sym typeface="Exo"/>
              </a:defRPr>
            </a:lvl4pPr>
            <a:lvl5pPr indent="0" lvl="4" marL="1371600" marR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rgbClr val="959595"/>
                </a:solidFill>
                <a:latin typeface="Exo"/>
                <a:ea typeface="Exo"/>
                <a:cs typeface="Exo"/>
                <a:sym typeface="Exo"/>
              </a:defRPr>
            </a:lvl5pPr>
            <a:lvl6pPr indent="0" lvl="5" marL="1714500" marR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6CED3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rgbClr val="95959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2057400" marR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rgbClr val="95959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2400300" marR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6CED3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rgbClr val="95959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2743200" marR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rgbClr val="95959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Exo"/>
              <a:buNone/>
              <a:defRPr b="0" i="0" sz="5200" u="none" cap="none" strike="noStrike">
                <a:solidFill>
                  <a:schemeClr val="accent1"/>
                </a:solidFill>
                <a:latin typeface="Exo"/>
                <a:ea typeface="Exo"/>
                <a:cs typeface="Exo"/>
                <a:sym typeface="Exo"/>
              </a:defRPr>
            </a:lvl1pPr>
            <a:lvl2pPr indent="0" lvl="1" rtl="0" algn="ctr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5200"/>
            </a:lvl2pPr>
            <a:lvl3pPr indent="0" lvl="2" rtl="0" algn="ctr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5200"/>
            </a:lvl3pPr>
            <a:lvl4pPr indent="0" lvl="3" rtl="0" algn="ctr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5200"/>
            </a:lvl4pPr>
            <a:lvl5pPr indent="0" lvl="4" rtl="0" algn="ctr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5200"/>
            </a:lvl5pPr>
            <a:lvl6pPr indent="0" lvl="5" rtl="0" algn="ctr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5200"/>
            </a:lvl6pPr>
            <a:lvl7pPr indent="0" lvl="6" rtl="0" algn="ctr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5200"/>
            </a:lvl7pPr>
            <a:lvl8pPr indent="0" lvl="7" rtl="0" algn="ctr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5200"/>
            </a:lvl8pPr>
            <a:lvl9pPr indent="0" lvl="8" rtl="0" algn="ctr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5200"/>
            </a:lvl9pPr>
          </a:lstStyle>
          <a:p/>
        </p:txBody>
      </p:sp>
      <p:sp>
        <p:nvSpPr>
          <p:cNvPr id="93" name="Shape 9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101600" lvl="0" marL="177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None/>
              <a:defRPr b="0" i="0" sz="2800" u="none" cap="none" strike="noStrike">
                <a:solidFill>
                  <a:srgbClr val="8B8B8B"/>
                </a:solidFill>
                <a:latin typeface="Exo"/>
                <a:ea typeface="Exo"/>
                <a:cs typeface="Exo"/>
                <a:sym typeface="Exo"/>
              </a:defRPr>
            </a:lvl1pPr>
            <a:lvl2pPr indent="-101600" lvl="1" marL="3429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CED3"/>
              </a:buClr>
              <a:buSzPts val="1000"/>
              <a:buFont typeface="Noto Sans Symbols"/>
              <a:buNone/>
              <a:defRPr b="0" i="0" sz="2800" u="none" cap="none" strike="noStrike">
                <a:solidFill>
                  <a:srgbClr val="8B8B8B"/>
                </a:solidFill>
                <a:latin typeface="Exo"/>
                <a:ea typeface="Exo"/>
                <a:cs typeface="Exo"/>
                <a:sym typeface="Exo"/>
              </a:defRPr>
            </a:lvl2pPr>
            <a:lvl3pPr indent="-114300" lvl="2" marL="5207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None/>
              <a:defRPr b="0" i="0" sz="2800" u="none" cap="none" strike="noStrike">
                <a:solidFill>
                  <a:srgbClr val="8B8B8B"/>
                </a:solidFill>
                <a:latin typeface="Exo"/>
                <a:ea typeface="Exo"/>
                <a:cs typeface="Exo"/>
                <a:sym typeface="Exo"/>
              </a:defRPr>
            </a:lvl3pPr>
            <a:lvl4pPr indent="-101600" lvl="3" marL="685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CED3"/>
              </a:buClr>
              <a:buSzPts val="1000"/>
              <a:buFont typeface="Noto Sans Symbols"/>
              <a:buNone/>
              <a:defRPr b="0" i="0" sz="2800" u="none" cap="none" strike="noStrike">
                <a:solidFill>
                  <a:srgbClr val="8B8B8B"/>
                </a:solidFill>
                <a:latin typeface="Exo"/>
                <a:ea typeface="Exo"/>
                <a:cs typeface="Exo"/>
                <a:sym typeface="Exo"/>
              </a:defRPr>
            </a:lvl4pPr>
            <a:lvl5pPr indent="-114300" lvl="4" marL="863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None/>
              <a:defRPr b="0" i="0" sz="2800" u="none" cap="none" strike="noStrike">
                <a:solidFill>
                  <a:srgbClr val="8B8B8B"/>
                </a:solidFill>
                <a:latin typeface="Exo"/>
                <a:ea typeface="Exo"/>
                <a:cs typeface="Exo"/>
                <a:sym typeface="Exo"/>
              </a:defRPr>
            </a:lvl5pPr>
            <a:lvl6pPr indent="-101600" lvl="5" marL="10287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CED3"/>
              </a:buClr>
              <a:buSzPts val="1000"/>
              <a:buFont typeface="Noto Sans Symbols"/>
              <a:buNone/>
              <a:defRPr b="0" i="0" sz="2800" u="none" cap="none" strike="noStrike">
                <a:solidFill>
                  <a:srgbClr val="8B8B8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114300" lvl="6" marL="12065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None/>
              <a:defRPr b="0" i="0" sz="2800" u="none" cap="none" strike="noStrike">
                <a:solidFill>
                  <a:srgbClr val="8B8B8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101600" lvl="7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CED3"/>
              </a:buClr>
              <a:buSzPts val="1000"/>
              <a:buFont typeface="Noto Sans Symbols"/>
              <a:buNone/>
              <a:defRPr b="0" i="0" sz="2800" u="none" cap="none" strike="noStrike">
                <a:solidFill>
                  <a:srgbClr val="8B8B8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114300" lvl="8" marL="1549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None/>
              <a:defRPr b="0" i="0" sz="2800" u="none" cap="none" strike="noStrike">
                <a:solidFill>
                  <a:srgbClr val="8B8B8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94" name="Shape 9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_Picture above Caption">
  <p:cSld name="5_Picture above Caption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 txBox="1"/>
          <p:nvPr>
            <p:ph type="title"/>
          </p:nvPr>
        </p:nvSpPr>
        <p:spPr>
          <a:xfrm>
            <a:off x="235944" y="172243"/>
            <a:ext cx="7896600" cy="4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"/>
              <a:buNone/>
              <a:defRPr b="1" i="0" sz="3000" u="none" cap="none" strike="noStrike">
                <a:solidFill>
                  <a:srgbClr val="6E7781"/>
                </a:solidFill>
                <a:latin typeface="Exo"/>
                <a:ea typeface="Exo"/>
                <a:cs typeface="Exo"/>
                <a:sym typeface="Exo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b="1" sz="30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b="1" sz="30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b="1" sz="30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b="1" sz="30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b="1" sz="30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b="1" sz="30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b="1" sz="30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b="1" sz="3000"/>
            </a:lvl9pPr>
          </a:lstStyle>
          <a:p/>
        </p:txBody>
      </p:sp>
      <p:pic>
        <p:nvPicPr>
          <p:cNvPr id="97" name="Shape 9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734617" y="4732985"/>
            <a:ext cx="361200" cy="36120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Shape 98"/>
          <p:cNvSpPr txBox="1"/>
          <p:nvPr>
            <p:ph idx="1" type="body"/>
          </p:nvPr>
        </p:nvSpPr>
        <p:spPr>
          <a:xfrm>
            <a:off x="235856" y="1224678"/>
            <a:ext cx="7901100" cy="33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2098" lvl="0" marL="457200" marR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Char char="■"/>
              <a:defRPr b="0" i="0" sz="1400" u="none" cap="none" strike="noStrike">
                <a:solidFill>
                  <a:srgbClr val="8B8B8B"/>
                </a:solidFill>
                <a:latin typeface="Exo"/>
                <a:ea typeface="Exo"/>
                <a:cs typeface="Exo"/>
                <a:sym typeface="Exo"/>
              </a:defRPr>
            </a:lvl1pPr>
            <a:lvl2pPr indent="-292098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A6CED3"/>
              </a:buClr>
              <a:buSzPts val="1000"/>
              <a:buFont typeface="Noto Sans Symbols"/>
              <a:buChar char="■"/>
              <a:defRPr b="0" i="0" sz="1400" u="none" cap="none" strike="noStrike">
                <a:solidFill>
                  <a:srgbClr val="8B8B8B"/>
                </a:solidFill>
                <a:latin typeface="Exo"/>
                <a:ea typeface="Exo"/>
                <a:cs typeface="Exo"/>
                <a:sym typeface="Exo"/>
              </a:defRPr>
            </a:lvl2pPr>
            <a:lvl3pPr indent="-292098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Char char="■"/>
              <a:defRPr b="0" i="0" sz="1400" u="none" cap="none" strike="noStrike">
                <a:solidFill>
                  <a:srgbClr val="8B8B8B"/>
                </a:solidFill>
                <a:latin typeface="Exo"/>
                <a:ea typeface="Exo"/>
                <a:cs typeface="Exo"/>
                <a:sym typeface="Exo"/>
              </a:defRPr>
            </a:lvl3pPr>
            <a:lvl4pPr indent="-292098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A6CED3"/>
              </a:buClr>
              <a:buSzPts val="1000"/>
              <a:buFont typeface="Noto Sans Symbols"/>
              <a:buChar char="■"/>
              <a:defRPr b="0" i="0" sz="1400" u="none" cap="none" strike="noStrike">
                <a:solidFill>
                  <a:srgbClr val="8B8B8B"/>
                </a:solidFill>
                <a:latin typeface="Exo"/>
                <a:ea typeface="Exo"/>
                <a:cs typeface="Exo"/>
                <a:sym typeface="Exo"/>
              </a:defRPr>
            </a:lvl4pPr>
            <a:lvl5pPr indent="-292098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Char char="■"/>
              <a:defRPr b="0" i="0" sz="1400" u="none" cap="none" strike="noStrike">
                <a:solidFill>
                  <a:srgbClr val="8B8B8B"/>
                </a:solidFill>
                <a:latin typeface="Exo"/>
                <a:ea typeface="Exo"/>
                <a:cs typeface="Exo"/>
                <a:sym typeface="Exo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6CED3"/>
              </a:buClr>
              <a:buSzPts val="1100"/>
              <a:buFont typeface="Noto Sans Symbols"/>
              <a:buChar char="■"/>
              <a:defRPr b="0" i="0" sz="1500" u="none" cap="none" strike="noStrike">
                <a:solidFill>
                  <a:srgbClr val="8B8B8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■"/>
              <a:defRPr b="0" i="0" sz="1500" u="none" cap="none" strike="noStrike">
                <a:solidFill>
                  <a:srgbClr val="8B8B8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6CED3"/>
              </a:buClr>
              <a:buSzPts val="1100"/>
              <a:buFont typeface="Noto Sans Symbols"/>
              <a:buChar char="■"/>
              <a:defRPr b="0" i="0" sz="1500" u="none" cap="none" strike="noStrike">
                <a:solidFill>
                  <a:srgbClr val="8B8B8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■"/>
              <a:defRPr b="0" i="0" sz="1500" u="none" cap="none" strike="noStrike">
                <a:solidFill>
                  <a:srgbClr val="8B8B8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99" name="Shape 99"/>
          <p:cNvSpPr txBox="1"/>
          <p:nvPr>
            <p:ph idx="2" type="subTitle"/>
          </p:nvPr>
        </p:nvSpPr>
        <p:spPr>
          <a:xfrm>
            <a:off x="236934" y="609168"/>
            <a:ext cx="67167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None/>
              <a:defRPr b="0" i="0" sz="1800" u="none" cap="none" strike="noStrike">
                <a:solidFill>
                  <a:srgbClr val="989FA7"/>
                </a:solidFill>
                <a:latin typeface="Exo"/>
                <a:ea typeface="Exo"/>
                <a:cs typeface="Exo"/>
                <a:sym typeface="Exo"/>
              </a:defRPr>
            </a:lvl1pPr>
            <a:lvl2pPr indent="-12621" lvl="1" marL="342821" marR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A6CED3"/>
              </a:buClr>
              <a:buSzPts val="1000"/>
              <a:buFont typeface="Noto Sans Symbols"/>
              <a:buNone/>
              <a:defRPr b="0" i="0" sz="1400" u="none" cap="none" strike="noStrike">
                <a:solidFill>
                  <a:srgbClr val="959595"/>
                </a:solidFill>
                <a:latin typeface="Exo"/>
                <a:ea typeface="Exo"/>
                <a:cs typeface="Exo"/>
                <a:sym typeface="Exo"/>
              </a:defRPr>
            </a:lvl2pPr>
            <a:lvl3pPr indent="-12547" lvl="2" marL="685647" marR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None/>
              <a:defRPr b="0" i="0" sz="1400" u="none" cap="none" strike="noStrike">
                <a:solidFill>
                  <a:srgbClr val="959595"/>
                </a:solidFill>
                <a:latin typeface="Exo"/>
                <a:ea typeface="Exo"/>
                <a:cs typeface="Exo"/>
                <a:sym typeface="Exo"/>
              </a:defRPr>
            </a:lvl3pPr>
            <a:lvl4pPr indent="-12471" lvl="3" marL="1028471" marR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A6CED3"/>
              </a:buClr>
              <a:buSzPts val="1000"/>
              <a:buFont typeface="Noto Sans Symbols"/>
              <a:buNone/>
              <a:defRPr b="0" i="0" sz="1400" u="none" cap="none" strike="noStrike">
                <a:solidFill>
                  <a:srgbClr val="959595"/>
                </a:solidFill>
                <a:latin typeface="Exo"/>
                <a:ea typeface="Exo"/>
                <a:cs typeface="Exo"/>
                <a:sym typeface="Exo"/>
              </a:defRPr>
            </a:lvl4pPr>
            <a:lvl5pPr indent="-12392" lvl="4" marL="1371292" marR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None/>
              <a:defRPr b="0" i="0" sz="1400" u="none" cap="none" strike="noStrike">
                <a:solidFill>
                  <a:srgbClr val="959595"/>
                </a:solidFill>
                <a:latin typeface="Exo"/>
                <a:ea typeface="Exo"/>
                <a:cs typeface="Exo"/>
                <a:sym typeface="Exo"/>
              </a:defRPr>
            </a:lvl5pPr>
            <a:lvl6pPr indent="-12320" lvl="5" marL="1714120" marR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6CED3"/>
              </a:buClr>
              <a:buSzPts val="1000"/>
              <a:buFont typeface="Noto Sans Symbols"/>
              <a:buNone/>
              <a:defRPr b="0" i="0" sz="1400" u="none" cap="none" strike="noStrike">
                <a:solidFill>
                  <a:srgbClr val="95959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12240" lvl="6" marL="2056940" marR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None/>
              <a:defRPr b="0" i="0" sz="1400" u="none" cap="none" strike="noStrike">
                <a:solidFill>
                  <a:srgbClr val="95959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12160" lvl="7" marL="2399760" marR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6CED3"/>
              </a:buClr>
              <a:buSzPts val="1000"/>
              <a:buFont typeface="Noto Sans Symbols"/>
              <a:buNone/>
              <a:defRPr b="0" i="0" sz="1400" u="none" cap="none" strike="noStrike">
                <a:solidFill>
                  <a:srgbClr val="95959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12081" lvl="8" marL="2742581" marR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None/>
              <a:defRPr b="0" i="0" sz="1400" u="none" cap="none" strike="noStrike">
                <a:solidFill>
                  <a:srgbClr val="95959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6_Picture above Caption">
  <p:cSld name="6_Picture above Caption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/>
          <p:nvPr>
            <p:ph type="title"/>
          </p:nvPr>
        </p:nvSpPr>
        <p:spPr>
          <a:xfrm>
            <a:off x="235945" y="172244"/>
            <a:ext cx="7896600" cy="4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"/>
              <a:buNone/>
              <a:defRPr b="1" i="0" sz="3000" u="none" cap="none" strike="noStrike">
                <a:solidFill>
                  <a:srgbClr val="6E7781"/>
                </a:solidFill>
                <a:latin typeface="Exo"/>
                <a:ea typeface="Exo"/>
                <a:cs typeface="Exo"/>
                <a:sym typeface="Exo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b="1" sz="30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b="1" sz="30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b="1" sz="30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b="1" sz="30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b="1" sz="30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b="1" sz="30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b="1" sz="30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b="1" sz="3000"/>
            </a:lvl9pPr>
          </a:lstStyle>
          <a:p/>
        </p:txBody>
      </p:sp>
      <p:pic>
        <p:nvPicPr>
          <p:cNvPr id="102" name="Shape 10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734617" y="4732986"/>
            <a:ext cx="361200" cy="3612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Shape 103"/>
          <p:cNvSpPr txBox="1"/>
          <p:nvPr>
            <p:ph idx="1" type="body"/>
          </p:nvPr>
        </p:nvSpPr>
        <p:spPr>
          <a:xfrm>
            <a:off x="235856" y="1224678"/>
            <a:ext cx="7901100" cy="33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2099" lvl="0" marL="457200" marR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Char char="■"/>
              <a:defRPr b="0" i="0" sz="1400" u="none" cap="none" strike="noStrike">
                <a:solidFill>
                  <a:srgbClr val="8B8B8B"/>
                </a:solidFill>
                <a:latin typeface="Exo"/>
                <a:ea typeface="Exo"/>
                <a:cs typeface="Exo"/>
                <a:sym typeface="Exo"/>
              </a:defRPr>
            </a:lvl1pPr>
            <a:lvl2pPr indent="-292099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A6CED3"/>
              </a:buClr>
              <a:buSzPts val="1000"/>
              <a:buFont typeface="Noto Sans Symbols"/>
              <a:buChar char="■"/>
              <a:defRPr b="0" i="0" sz="1400" u="none" cap="none" strike="noStrike">
                <a:solidFill>
                  <a:srgbClr val="8B8B8B"/>
                </a:solidFill>
                <a:latin typeface="Exo"/>
                <a:ea typeface="Exo"/>
                <a:cs typeface="Exo"/>
                <a:sym typeface="Exo"/>
              </a:defRPr>
            </a:lvl2pPr>
            <a:lvl3pPr indent="-292099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Char char="■"/>
              <a:defRPr b="0" i="0" sz="1400" u="none" cap="none" strike="noStrike">
                <a:solidFill>
                  <a:srgbClr val="8B8B8B"/>
                </a:solidFill>
                <a:latin typeface="Exo"/>
                <a:ea typeface="Exo"/>
                <a:cs typeface="Exo"/>
                <a:sym typeface="Exo"/>
              </a:defRPr>
            </a:lvl3pPr>
            <a:lvl4pPr indent="-292099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A6CED3"/>
              </a:buClr>
              <a:buSzPts val="1000"/>
              <a:buFont typeface="Noto Sans Symbols"/>
              <a:buChar char="■"/>
              <a:defRPr b="0" i="0" sz="1400" u="none" cap="none" strike="noStrike">
                <a:solidFill>
                  <a:srgbClr val="8B8B8B"/>
                </a:solidFill>
                <a:latin typeface="Exo"/>
                <a:ea typeface="Exo"/>
                <a:cs typeface="Exo"/>
                <a:sym typeface="Exo"/>
              </a:defRPr>
            </a:lvl4pPr>
            <a:lvl5pPr indent="-292099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Char char="■"/>
              <a:defRPr b="0" i="0" sz="1400" u="none" cap="none" strike="noStrike">
                <a:solidFill>
                  <a:srgbClr val="8B8B8B"/>
                </a:solidFill>
                <a:latin typeface="Exo"/>
                <a:ea typeface="Exo"/>
                <a:cs typeface="Exo"/>
                <a:sym typeface="Exo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6CED3"/>
              </a:buClr>
              <a:buSzPts val="1100"/>
              <a:buFont typeface="Noto Sans Symbols"/>
              <a:buChar char="■"/>
              <a:defRPr b="0" i="0" sz="1500" u="none" cap="none" strike="noStrike">
                <a:solidFill>
                  <a:srgbClr val="8B8B8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■"/>
              <a:defRPr b="0" i="0" sz="1500" u="none" cap="none" strike="noStrike">
                <a:solidFill>
                  <a:srgbClr val="8B8B8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6CED3"/>
              </a:buClr>
              <a:buSzPts val="1100"/>
              <a:buFont typeface="Noto Sans Symbols"/>
              <a:buChar char="■"/>
              <a:defRPr b="0" i="0" sz="1500" u="none" cap="none" strike="noStrike">
                <a:solidFill>
                  <a:srgbClr val="8B8B8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■"/>
              <a:defRPr b="0" i="0" sz="1500" u="none" cap="none" strike="noStrike">
                <a:solidFill>
                  <a:srgbClr val="8B8B8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104" name="Shape 104"/>
          <p:cNvSpPr txBox="1"/>
          <p:nvPr>
            <p:ph idx="2" type="subTitle"/>
          </p:nvPr>
        </p:nvSpPr>
        <p:spPr>
          <a:xfrm>
            <a:off x="236934" y="609159"/>
            <a:ext cx="67167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None/>
              <a:defRPr b="0" i="0" sz="1800" u="none" cap="none" strike="noStrike">
                <a:solidFill>
                  <a:srgbClr val="989FA7"/>
                </a:solidFill>
                <a:latin typeface="Exo"/>
                <a:ea typeface="Exo"/>
                <a:cs typeface="Exo"/>
                <a:sym typeface="Exo"/>
              </a:defRPr>
            </a:lvl1pPr>
            <a:lvl2pPr indent="0" lvl="1" marL="342900" marR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A6CED3"/>
              </a:buClr>
              <a:buSzPts val="1000"/>
              <a:buFont typeface="Noto Sans Symbols"/>
              <a:buNone/>
              <a:defRPr b="0" i="0" sz="1400" u="none" cap="none" strike="noStrike">
                <a:solidFill>
                  <a:srgbClr val="959595"/>
                </a:solidFill>
                <a:latin typeface="Exo"/>
                <a:ea typeface="Exo"/>
                <a:cs typeface="Exo"/>
                <a:sym typeface="Exo"/>
              </a:defRPr>
            </a:lvl2pPr>
            <a:lvl3pPr indent="0" lvl="2" marL="685800" marR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None/>
              <a:defRPr b="0" i="0" sz="1400" u="none" cap="none" strike="noStrike">
                <a:solidFill>
                  <a:srgbClr val="959595"/>
                </a:solidFill>
                <a:latin typeface="Exo"/>
                <a:ea typeface="Exo"/>
                <a:cs typeface="Exo"/>
                <a:sym typeface="Exo"/>
              </a:defRPr>
            </a:lvl3pPr>
            <a:lvl4pPr indent="0" lvl="3" marL="1028700" marR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A6CED3"/>
              </a:buClr>
              <a:buSzPts val="1000"/>
              <a:buFont typeface="Noto Sans Symbols"/>
              <a:buNone/>
              <a:defRPr b="0" i="0" sz="1400" u="none" cap="none" strike="noStrike">
                <a:solidFill>
                  <a:srgbClr val="959595"/>
                </a:solidFill>
                <a:latin typeface="Exo"/>
                <a:ea typeface="Exo"/>
                <a:cs typeface="Exo"/>
                <a:sym typeface="Exo"/>
              </a:defRPr>
            </a:lvl4pPr>
            <a:lvl5pPr indent="0" lvl="4" marL="1371600" marR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None/>
              <a:defRPr b="0" i="0" sz="1400" u="none" cap="none" strike="noStrike">
                <a:solidFill>
                  <a:srgbClr val="959595"/>
                </a:solidFill>
                <a:latin typeface="Exo"/>
                <a:ea typeface="Exo"/>
                <a:cs typeface="Exo"/>
                <a:sym typeface="Exo"/>
              </a:defRPr>
            </a:lvl5pPr>
            <a:lvl6pPr indent="0" lvl="5" marL="1714500" marR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6CED3"/>
              </a:buClr>
              <a:buSzPts val="1000"/>
              <a:buFont typeface="Noto Sans Symbols"/>
              <a:buNone/>
              <a:defRPr b="0" i="0" sz="1400" u="none" cap="none" strike="noStrike">
                <a:solidFill>
                  <a:srgbClr val="95959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2057400" marR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None/>
              <a:defRPr b="0" i="0" sz="1400" u="none" cap="none" strike="noStrike">
                <a:solidFill>
                  <a:srgbClr val="95959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2400300" marR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6CED3"/>
              </a:buClr>
              <a:buSzPts val="1000"/>
              <a:buFont typeface="Noto Sans Symbols"/>
              <a:buNone/>
              <a:defRPr b="0" i="0" sz="1400" u="none" cap="none" strike="noStrike">
                <a:solidFill>
                  <a:srgbClr val="95959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2743200" marR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None/>
              <a:defRPr b="0" i="0" sz="1400" u="none" cap="none" strike="noStrike">
                <a:solidFill>
                  <a:srgbClr val="95959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>
  <p:cSld name="Title and Content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/>
          <p:nvPr>
            <p:ph idx="1" type="body"/>
          </p:nvPr>
        </p:nvSpPr>
        <p:spPr>
          <a:xfrm>
            <a:off x="498474" y="1485900"/>
            <a:ext cx="7556400" cy="31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 marR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■"/>
              <a:defRPr b="0" i="0" sz="1500" u="none" cap="none" strike="noStrike">
                <a:solidFill>
                  <a:srgbClr val="6A6A6A"/>
                </a:solidFill>
                <a:latin typeface="Exo"/>
                <a:ea typeface="Exo"/>
                <a:cs typeface="Exo"/>
                <a:sym typeface="Exo"/>
              </a:defRPr>
            </a:lvl1pPr>
            <a:lvl2pPr indent="-292099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A6CED3"/>
              </a:buClr>
              <a:buSzPts val="1000"/>
              <a:buFont typeface="Noto Sans Symbols"/>
              <a:buChar char="■"/>
              <a:defRPr b="0" i="0" sz="1400" u="none" cap="none" strike="noStrike">
                <a:solidFill>
                  <a:srgbClr val="6A6A6A"/>
                </a:solidFill>
                <a:latin typeface="Exo"/>
                <a:ea typeface="Exo"/>
                <a:cs typeface="Exo"/>
                <a:sym typeface="Exo"/>
              </a:defRPr>
            </a:lvl2pPr>
            <a:lvl3pPr indent="-292099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Char char="■"/>
              <a:defRPr b="0" i="0" sz="1400" u="none" cap="none" strike="noStrike">
                <a:solidFill>
                  <a:srgbClr val="6A6A6A"/>
                </a:solidFill>
                <a:latin typeface="Exo"/>
                <a:ea typeface="Exo"/>
                <a:cs typeface="Exo"/>
                <a:sym typeface="Exo"/>
              </a:defRPr>
            </a:lvl3pPr>
            <a:lvl4pPr indent="-292099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A6CED3"/>
              </a:buClr>
              <a:buSzPts val="1000"/>
              <a:buFont typeface="Noto Sans Symbols"/>
              <a:buChar char="■"/>
              <a:defRPr b="0" i="0" sz="1400" u="none" cap="none" strike="noStrike">
                <a:solidFill>
                  <a:srgbClr val="6A6A6A"/>
                </a:solidFill>
                <a:latin typeface="Exo"/>
                <a:ea typeface="Exo"/>
                <a:cs typeface="Exo"/>
                <a:sym typeface="Exo"/>
              </a:defRPr>
            </a:lvl4pPr>
            <a:lvl5pPr indent="-292099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Char char="■"/>
              <a:defRPr b="0" i="0" sz="1400" u="none" cap="none" strike="noStrike">
                <a:solidFill>
                  <a:srgbClr val="6A6A6A"/>
                </a:solidFill>
                <a:latin typeface="Exo"/>
                <a:ea typeface="Exo"/>
                <a:cs typeface="Exo"/>
                <a:sym typeface="Exo"/>
              </a:defRPr>
            </a:lvl5pPr>
            <a:lvl6pPr indent="-292099" lvl="5" marL="2743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6CED3"/>
              </a:buClr>
              <a:buSzPts val="1000"/>
              <a:buFont typeface="Noto Sans Symbols"/>
              <a:buChar char="■"/>
              <a:defRPr b="0" i="0" sz="1400" u="none" cap="none" strike="noStrike">
                <a:solidFill>
                  <a:srgbClr val="8B8B8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292099" lvl="6" marL="3200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Char char="■"/>
              <a:defRPr b="0" i="0" sz="1400" u="none" cap="none" strike="noStrike">
                <a:solidFill>
                  <a:srgbClr val="8B8B8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292099" lvl="7" marL="3657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6CED3"/>
              </a:buClr>
              <a:buSzPts val="1000"/>
              <a:buFont typeface="Noto Sans Symbols"/>
              <a:buChar char="■"/>
              <a:defRPr b="0" i="0" sz="1400" u="none" cap="none" strike="noStrike">
                <a:solidFill>
                  <a:srgbClr val="8B8B8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292099" lvl="8" marL="4114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Char char="■"/>
              <a:defRPr b="0" i="0" sz="1400" u="none" cap="none" strike="noStrike">
                <a:solidFill>
                  <a:srgbClr val="8B8B8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108" name="Shape 108"/>
          <p:cNvSpPr txBox="1"/>
          <p:nvPr>
            <p:ph type="title"/>
          </p:nvPr>
        </p:nvSpPr>
        <p:spPr>
          <a:xfrm>
            <a:off x="498474" y="363069"/>
            <a:ext cx="7556400" cy="8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Exo"/>
              <a:buNone/>
              <a:defRPr b="0" i="0" sz="2700" u="none" cap="none" strike="noStrike">
                <a:solidFill>
                  <a:srgbClr val="494949"/>
                </a:solidFill>
                <a:latin typeface="Exo"/>
                <a:ea typeface="Exo"/>
                <a:cs typeface="Exo"/>
                <a:sym typeface="Exo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4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4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4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4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4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4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4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_Picture above Caption">
  <p:cSld name="3_Picture above Caption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/>
          <p:nvPr>
            <p:ph type="title"/>
          </p:nvPr>
        </p:nvSpPr>
        <p:spPr>
          <a:xfrm>
            <a:off x="235945" y="172243"/>
            <a:ext cx="7896600" cy="4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"/>
              <a:buNone/>
              <a:defRPr b="1" i="0" sz="3000" u="none" cap="none" strike="noStrike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b="1" sz="30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b="1" sz="30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b="1" sz="30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b="1" sz="30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b="1" sz="30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b="1" sz="30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b="1" sz="30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b="1" sz="3000"/>
            </a:lvl9pPr>
          </a:lstStyle>
          <a:p/>
        </p:txBody>
      </p:sp>
      <p:pic>
        <p:nvPicPr>
          <p:cNvPr id="111" name="Shape 1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734617" y="4732987"/>
            <a:ext cx="361200" cy="3612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Shape 112"/>
          <p:cNvSpPr txBox="1"/>
          <p:nvPr>
            <p:ph idx="1" type="body"/>
          </p:nvPr>
        </p:nvSpPr>
        <p:spPr>
          <a:xfrm>
            <a:off x="235856" y="816427"/>
            <a:ext cx="7901100" cy="37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2099" lvl="0" marL="457200" marR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Char char="■"/>
              <a:defRPr b="0" i="0" sz="1400" u="none" cap="none" strike="noStrike">
                <a:solidFill>
                  <a:srgbClr val="8B8B8B"/>
                </a:solidFill>
                <a:latin typeface="Exo"/>
                <a:ea typeface="Exo"/>
                <a:cs typeface="Exo"/>
                <a:sym typeface="Exo"/>
              </a:defRPr>
            </a:lvl1pPr>
            <a:lvl2pPr indent="-292099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A6CED3"/>
              </a:buClr>
              <a:buSzPts val="1000"/>
              <a:buFont typeface="Noto Sans Symbols"/>
              <a:buChar char="■"/>
              <a:defRPr b="0" i="0" sz="1400" u="none" cap="none" strike="noStrike">
                <a:solidFill>
                  <a:srgbClr val="8B8B8B"/>
                </a:solidFill>
                <a:latin typeface="Exo"/>
                <a:ea typeface="Exo"/>
                <a:cs typeface="Exo"/>
                <a:sym typeface="Exo"/>
              </a:defRPr>
            </a:lvl2pPr>
            <a:lvl3pPr indent="-292099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Char char="■"/>
              <a:defRPr b="0" i="0" sz="1400" u="none" cap="none" strike="noStrike">
                <a:solidFill>
                  <a:srgbClr val="8B8B8B"/>
                </a:solidFill>
                <a:latin typeface="Exo"/>
                <a:ea typeface="Exo"/>
                <a:cs typeface="Exo"/>
                <a:sym typeface="Exo"/>
              </a:defRPr>
            </a:lvl3pPr>
            <a:lvl4pPr indent="-292099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A6CED3"/>
              </a:buClr>
              <a:buSzPts val="1000"/>
              <a:buFont typeface="Noto Sans Symbols"/>
              <a:buChar char="■"/>
              <a:defRPr b="0" i="0" sz="1400" u="none" cap="none" strike="noStrike">
                <a:solidFill>
                  <a:srgbClr val="8B8B8B"/>
                </a:solidFill>
                <a:latin typeface="Exo"/>
                <a:ea typeface="Exo"/>
                <a:cs typeface="Exo"/>
                <a:sym typeface="Exo"/>
              </a:defRPr>
            </a:lvl4pPr>
            <a:lvl5pPr indent="-292099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Char char="■"/>
              <a:defRPr b="0" i="0" sz="1400" u="none" cap="none" strike="noStrike">
                <a:solidFill>
                  <a:srgbClr val="8B8B8B"/>
                </a:solidFill>
                <a:latin typeface="Exo"/>
                <a:ea typeface="Exo"/>
                <a:cs typeface="Exo"/>
                <a:sym typeface="Exo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6CED3"/>
              </a:buClr>
              <a:buSzPts val="1100"/>
              <a:buFont typeface="Noto Sans Symbols"/>
              <a:buChar char="■"/>
              <a:defRPr b="0" i="0" sz="1500" u="none" cap="none" strike="noStrike">
                <a:solidFill>
                  <a:srgbClr val="8B8B8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■"/>
              <a:defRPr b="0" i="0" sz="1500" u="none" cap="none" strike="noStrike">
                <a:solidFill>
                  <a:srgbClr val="8B8B8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6CED3"/>
              </a:buClr>
              <a:buSzPts val="1100"/>
              <a:buFont typeface="Noto Sans Symbols"/>
              <a:buChar char="■"/>
              <a:defRPr b="0" i="0" sz="1500" u="none" cap="none" strike="noStrike">
                <a:solidFill>
                  <a:srgbClr val="8B8B8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■"/>
              <a:defRPr b="0" i="0" sz="1500" u="none" cap="none" strike="noStrike">
                <a:solidFill>
                  <a:srgbClr val="8B8B8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">
  <p:cSld name="Custom Layout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/>
          <p:nvPr/>
        </p:nvSpPr>
        <p:spPr>
          <a:xfrm>
            <a:off x="0" y="0"/>
            <a:ext cx="9144000" cy="8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Exo"/>
              <a:ea typeface="Exo"/>
              <a:cs typeface="Exo"/>
              <a:sym typeface="Exo"/>
            </a:endParaRPr>
          </a:p>
        </p:txBody>
      </p:sp>
      <p:sp>
        <p:nvSpPr>
          <p:cNvPr id="115" name="Shape 115"/>
          <p:cNvSpPr txBox="1"/>
          <p:nvPr>
            <p:ph type="title"/>
          </p:nvPr>
        </p:nvSpPr>
        <p:spPr>
          <a:xfrm>
            <a:off x="222009" y="2429911"/>
            <a:ext cx="6699000" cy="6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Exo"/>
              <a:buNone/>
              <a:defRPr b="0" i="0" sz="2700" u="none" cap="none" strike="noStrike">
                <a:solidFill>
                  <a:schemeClr val="accent3"/>
                </a:solidFill>
                <a:latin typeface="Exo"/>
                <a:ea typeface="Exo"/>
                <a:cs typeface="Exo"/>
                <a:sym typeface="Exo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4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4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4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4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4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4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4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400"/>
            </a:lvl9pPr>
          </a:lstStyle>
          <a:p/>
        </p:txBody>
      </p:sp>
      <p:pic>
        <p:nvPicPr>
          <p:cNvPr id="116" name="Shape 1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50535" y="403209"/>
            <a:ext cx="3050700" cy="111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Shape 117"/>
          <p:cNvSpPr txBox="1"/>
          <p:nvPr>
            <p:ph idx="1" type="subTitle"/>
          </p:nvPr>
        </p:nvSpPr>
        <p:spPr>
          <a:xfrm>
            <a:off x="213269" y="3277416"/>
            <a:ext cx="6716700" cy="43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None/>
              <a:defRPr b="0" i="0" sz="1800" u="none" cap="none" strike="noStrike">
                <a:solidFill>
                  <a:srgbClr val="989FA7"/>
                </a:solidFill>
                <a:latin typeface="Exo"/>
                <a:ea typeface="Exo"/>
                <a:cs typeface="Exo"/>
                <a:sym typeface="Exo"/>
              </a:defRPr>
            </a:lvl1pPr>
            <a:lvl2pPr indent="0" lvl="1" marL="342900" marR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A6CED3"/>
              </a:buClr>
              <a:buSzPts val="1000"/>
              <a:buFont typeface="Noto Sans Symbols"/>
              <a:buNone/>
              <a:defRPr b="0" i="0" sz="1400" u="none" cap="none" strike="noStrike">
                <a:solidFill>
                  <a:srgbClr val="959595"/>
                </a:solidFill>
                <a:latin typeface="Exo"/>
                <a:ea typeface="Exo"/>
                <a:cs typeface="Exo"/>
                <a:sym typeface="Exo"/>
              </a:defRPr>
            </a:lvl2pPr>
            <a:lvl3pPr indent="0" lvl="2" marL="685800" marR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None/>
              <a:defRPr b="0" i="0" sz="1400" u="none" cap="none" strike="noStrike">
                <a:solidFill>
                  <a:srgbClr val="959595"/>
                </a:solidFill>
                <a:latin typeface="Exo"/>
                <a:ea typeface="Exo"/>
                <a:cs typeface="Exo"/>
                <a:sym typeface="Exo"/>
              </a:defRPr>
            </a:lvl3pPr>
            <a:lvl4pPr indent="0" lvl="3" marL="1028700" marR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A6CED3"/>
              </a:buClr>
              <a:buSzPts val="1000"/>
              <a:buFont typeface="Noto Sans Symbols"/>
              <a:buNone/>
              <a:defRPr b="0" i="0" sz="1400" u="none" cap="none" strike="noStrike">
                <a:solidFill>
                  <a:srgbClr val="959595"/>
                </a:solidFill>
                <a:latin typeface="Exo"/>
                <a:ea typeface="Exo"/>
                <a:cs typeface="Exo"/>
                <a:sym typeface="Exo"/>
              </a:defRPr>
            </a:lvl4pPr>
            <a:lvl5pPr indent="0" lvl="4" marL="1371600" marR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None/>
              <a:defRPr b="0" i="0" sz="1400" u="none" cap="none" strike="noStrike">
                <a:solidFill>
                  <a:srgbClr val="959595"/>
                </a:solidFill>
                <a:latin typeface="Exo"/>
                <a:ea typeface="Exo"/>
                <a:cs typeface="Exo"/>
                <a:sym typeface="Exo"/>
              </a:defRPr>
            </a:lvl5pPr>
            <a:lvl6pPr indent="0" lvl="5" marL="1714500" marR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6CED3"/>
              </a:buClr>
              <a:buSzPts val="1000"/>
              <a:buFont typeface="Noto Sans Symbols"/>
              <a:buNone/>
              <a:defRPr b="0" i="0" sz="1400" u="none" cap="none" strike="noStrike">
                <a:solidFill>
                  <a:srgbClr val="95959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2057400" marR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None/>
              <a:defRPr b="0" i="0" sz="1400" u="none" cap="none" strike="noStrike">
                <a:solidFill>
                  <a:srgbClr val="95959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2400300" marR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6CED3"/>
              </a:buClr>
              <a:buSzPts val="1000"/>
              <a:buFont typeface="Noto Sans Symbols"/>
              <a:buNone/>
              <a:defRPr b="0" i="0" sz="1400" u="none" cap="none" strike="noStrike">
                <a:solidFill>
                  <a:srgbClr val="95959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2743200" marR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None/>
              <a:defRPr b="0" i="0" sz="1400" u="none" cap="none" strike="noStrike">
                <a:solidFill>
                  <a:srgbClr val="95959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118" name="Shape 118"/>
          <p:cNvSpPr txBox="1"/>
          <p:nvPr>
            <p:ph idx="10" type="dt"/>
          </p:nvPr>
        </p:nvSpPr>
        <p:spPr>
          <a:xfrm>
            <a:off x="239486" y="4560417"/>
            <a:ext cx="16899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89FA7"/>
              </a:buClr>
              <a:buSzPts val="1400"/>
              <a:buFont typeface="Exo"/>
              <a:buNone/>
              <a:defRPr b="0" i="0" sz="1400" u="none" cap="none" strike="noStrike">
                <a:solidFill>
                  <a:srgbClr val="989FA7"/>
                </a:solidFill>
                <a:latin typeface="Exo"/>
                <a:ea typeface="Exo"/>
                <a:cs typeface="Exo"/>
                <a:sym typeface="Exo"/>
              </a:defRPr>
            </a:lvl1pPr>
            <a:lvl2pPr indent="0" lvl="1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b="0" i="0" sz="14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685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b="0" i="0" sz="14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1028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b="0" i="0" sz="14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b="0" i="0" sz="14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1714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b="0" i="0" sz="14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2057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b="0" i="0" sz="14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2400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b="0" i="0" sz="14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b="0" i="0" sz="14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Picture above Caption">
  <p:cSld name="1_Picture above Caption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/>
          <p:nvPr>
            <p:ph type="title"/>
          </p:nvPr>
        </p:nvSpPr>
        <p:spPr>
          <a:xfrm>
            <a:off x="830034" y="2226922"/>
            <a:ext cx="7302600" cy="4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89FA7"/>
              </a:buClr>
              <a:buSzPts val="1400"/>
              <a:buFont typeface="Exo"/>
              <a:buNone/>
              <a:defRPr b="0" i="0" sz="2700" u="none" cap="none" strike="noStrike">
                <a:solidFill>
                  <a:srgbClr val="989FA7"/>
                </a:solidFill>
                <a:latin typeface="Exo"/>
                <a:ea typeface="Exo"/>
                <a:cs typeface="Exo"/>
                <a:sym typeface="Exo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4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4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4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4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4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4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4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400"/>
            </a:lvl9pPr>
          </a:lstStyle>
          <a:p/>
        </p:txBody>
      </p:sp>
      <p:pic>
        <p:nvPicPr>
          <p:cNvPr id="121" name="Shape 1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50241" y="4476537"/>
            <a:ext cx="361200" cy="3612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Shape 122"/>
          <p:cNvSpPr/>
          <p:nvPr/>
        </p:nvSpPr>
        <p:spPr>
          <a:xfrm>
            <a:off x="239486" y="4873137"/>
            <a:ext cx="8664900" cy="4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Exo"/>
              <a:ea typeface="Exo"/>
              <a:cs typeface="Exo"/>
              <a:sym typeface="Exo"/>
            </a:endParaRPr>
          </a:p>
        </p:txBody>
      </p:sp>
      <p:sp>
        <p:nvSpPr>
          <p:cNvPr id="123" name="Shape 123"/>
          <p:cNvSpPr txBox="1"/>
          <p:nvPr/>
        </p:nvSpPr>
        <p:spPr>
          <a:xfrm>
            <a:off x="6384851" y="4637503"/>
            <a:ext cx="25287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Exo"/>
              <a:buNone/>
            </a:pPr>
            <a:r>
              <a:rPr b="0" i="0" lang="en" sz="1100" u="none" cap="none" strike="noStrike">
                <a:solidFill>
                  <a:srgbClr val="FF0000"/>
                </a:solidFill>
                <a:latin typeface="Exo"/>
                <a:ea typeface="Exo"/>
                <a:cs typeface="Exo"/>
                <a:sym typeface="Exo"/>
              </a:rPr>
              <a:t>PROPRIETARY &amp; CONFIDENTIAL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_Picture above Caption">
  <p:cSld name="2_Picture above Caption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 txBox="1"/>
          <p:nvPr>
            <p:ph type="title"/>
          </p:nvPr>
        </p:nvSpPr>
        <p:spPr>
          <a:xfrm>
            <a:off x="830034" y="2226922"/>
            <a:ext cx="7302600" cy="4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89FA7"/>
              </a:buClr>
              <a:buSzPts val="1400"/>
              <a:buFont typeface="Exo"/>
              <a:buNone/>
              <a:defRPr b="0" i="0" sz="2700" u="none" cap="none" strike="noStrike">
                <a:solidFill>
                  <a:srgbClr val="989FA7"/>
                </a:solidFill>
                <a:latin typeface="Exo"/>
                <a:ea typeface="Exo"/>
                <a:cs typeface="Exo"/>
                <a:sym typeface="Exo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4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4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4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4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4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4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4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400"/>
            </a:lvl9pPr>
          </a:lstStyle>
          <a:p/>
        </p:txBody>
      </p:sp>
      <p:pic>
        <p:nvPicPr>
          <p:cNvPr id="126" name="Shape 1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50241" y="4476537"/>
            <a:ext cx="361200" cy="36120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Shape 127"/>
          <p:cNvSpPr/>
          <p:nvPr/>
        </p:nvSpPr>
        <p:spPr>
          <a:xfrm>
            <a:off x="239486" y="4873137"/>
            <a:ext cx="8664900" cy="4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Exo"/>
              <a:ea typeface="Exo"/>
              <a:cs typeface="Exo"/>
              <a:sym typeface="Exo"/>
            </a:endParaRPr>
          </a:p>
        </p:txBody>
      </p:sp>
      <p:sp>
        <p:nvSpPr>
          <p:cNvPr id="128" name="Shape 128"/>
          <p:cNvSpPr txBox="1"/>
          <p:nvPr/>
        </p:nvSpPr>
        <p:spPr>
          <a:xfrm>
            <a:off x="6384851" y="4637503"/>
            <a:ext cx="25287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Exo"/>
              <a:buNone/>
            </a:pPr>
            <a:r>
              <a:rPr b="0" i="0" lang="en" sz="1100" u="none" cap="none" strike="noStrike">
                <a:solidFill>
                  <a:srgbClr val="FF0000"/>
                </a:solidFill>
                <a:latin typeface="Exo"/>
                <a:ea typeface="Exo"/>
                <a:cs typeface="Exo"/>
                <a:sym typeface="Exo"/>
              </a:rPr>
              <a:t>PROPRIETARY &amp; CONFIDENTIAL</a:t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/>
          <p:nvPr/>
        </p:nvSpPr>
        <p:spPr>
          <a:xfrm>
            <a:off x="658906" y="171450"/>
            <a:ext cx="8200800" cy="4758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Exo"/>
              <a:ea typeface="Exo"/>
              <a:cs typeface="Exo"/>
              <a:sym typeface="Exo"/>
            </a:endParaRPr>
          </a:p>
        </p:txBody>
      </p:sp>
      <p:sp>
        <p:nvSpPr>
          <p:cNvPr id="131" name="Shape 131"/>
          <p:cNvSpPr txBox="1"/>
          <p:nvPr>
            <p:ph type="title"/>
          </p:nvPr>
        </p:nvSpPr>
        <p:spPr>
          <a:xfrm>
            <a:off x="2286000" y="2343150"/>
            <a:ext cx="56388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xo"/>
              <a:buNone/>
              <a:defRPr b="0" i="0" sz="2400" u="none" cap="none" strike="noStrik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4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4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4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4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4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4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4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400"/>
            </a:lvl9pPr>
          </a:lstStyle>
          <a:p/>
        </p:txBody>
      </p:sp>
      <p:sp>
        <p:nvSpPr>
          <p:cNvPr id="132" name="Shape 132"/>
          <p:cNvSpPr txBox="1"/>
          <p:nvPr>
            <p:ph idx="1" type="body"/>
          </p:nvPr>
        </p:nvSpPr>
        <p:spPr>
          <a:xfrm>
            <a:off x="2286000" y="3371850"/>
            <a:ext cx="56388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None/>
              <a:defRPr b="0" i="0" sz="1100" u="none" cap="none" strike="noStrik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A6CED3"/>
              </a:buClr>
              <a:buSzPts val="1000"/>
              <a:buFont typeface="Noto Sans Symbols"/>
              <a:buNone/>
              <a:defRPr b="0" i="0" sz="1400" u="none" cap="none" strike="noStrike">
                <a:solidFill>
                  <a:srgbClr val="959595"/>
                </a:solidFill>
                <a:latin typeface="Exo"/>
                <a:ea typeface="Exo"/>
                <a:cs typeface="Exo"/>
                <a:sym typeface="Exo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None/>
              <a:defRPr b="0" i="0" sz="1200" u="none" cap="none" strike="noStrike">
                <a:solidFill>
                  <a:srgbClr val="959595"/>
                </a:solidFill>
                <a:latin typeface="Exo"/>
                <a:ea typeface="Exo"/>
                <a:cs typeface="Exo"/>
                <a:sym typeface="Exo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A6CED3"/>
              </a:buClr>
              <a:buSzPts val="1000"/>
              <a:buFont typeface="Noto Sans Symbols"/>
              <a:buNone/>
              <a:defRPr b="0" i="0" sz="1100" u="none" cap="none" strike="noStrike">
                <a:solidFill>
                  <a:srgbClr val="959595"/>
                </a:solidFill>
                <a:latin typeface="Exo"/>
                <a:ea typeface="Exo"/>
                <a:cs typeface="Exo"/>
                <a:sym typeface="Exo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None/>
              <a:defRPr b="0" i="0" sz="1100" u="none" cap="none" strike="noStrike">
                <a:solidFill>
                  <a:srgbClr val="959595"/>
                </a:solidFill>
                <a:latin typeface="Exo"/>
                <a:ea typeface="Exo"/>
                <a:cs typeface="Exo"/>
                <a:sym typeface="Exo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A6CED3"/>
              </a:buClr>
              <a:buSzPts val="1000"/>
              <a:buFont typeface="Noto Sans Symbols"/>
              <a:buNone/>
              <a:defRPr b="0" i="0" sz="1100" u="none" cap="none" strike="noStrike">
                <a:solidFill>
                  <a:srgbClr val="95959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None/>
              <a:defRPr b="0" i="0" sz="1100" u="none" cap="none" strike="noStrike">
                <a:solidFill>
                  <a:srgbClr val="95959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A6CED3"/>
              </a:buClr>
              <a:buSzPts val="1000"/>
              <a:buFont typeface="Noto Sans Symbols"/>
              <a:buNone/>
              <a:defRPr b="0" i="0" sz="1100" u="none" cap="none" strike="noStrike">
                <a:solidFill>
                  <a:srgbClr val="95959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None/>
              <a:defRPr b="0" i="0" sz="1100" u="none" cap="none" strike="noStrike">
                <a:solidFill>
                  <a:srgbClr val="95959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133" name="Shape 133"/>
          <p:cNvSpPr txBox="1"/>
          <p:nvPr>
            <p:ph idx="10" type="dt"/>
          </p:nvPr>
        </p:nvSpPr>
        <p:spPr>
          <a:xfrm>
            <a:off x="658904" y="4686580"/>
            <a:ext cx="1474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xo"/>
              <a:buNone/>
              <a:defRPr b="0" i="0" sz="800" u="none" cap="none" strike="noStrik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1pPr>
            <a:lvl2pPr indent="0" lvl="1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b="0" i="0" sz="14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685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b="0" i="0" sz="14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1028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b="0" i="0" sz="14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b="0" i="0" sz="14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1714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b="0" i="0" sz="14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2057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b="0" i="0" sz="14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2400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b="0" i="0" sz="14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b="0" i="0" sz="14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134" name="Shape 134"/>
          <p:cNvSpPr txBox="1"/>
          <p:nvPr>
            <p:ph idx="11" type="ftr"/>
          </p:nvPr>
        </p:nvSpPr>
        <p:spPr>
          <a:xfrm>
            <a:off x="2286000" y="4686580"/>
            <a:ext cx="5638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xo"/>
              <a:buNone/>
              <a:defRPr b="0" i="0" sz="800" u="none" cap="none" strike="noStrik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1pPr>
            <a:lvl2pPr indent="0" lvl="1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b="0" i="0" sz="14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685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b="0" i="0" sz="14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1028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b="0" i="0" sz="14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b="0" i="0" sz="14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1714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b="0" i="0" sz="14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2057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b="0" i="0" sz="14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2400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b="0" i="0" sz="14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b="0" i="0" sz="14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135" name="Shape 135"/>
          <p:cNvSpPr txBox="1"/>
          <p:nvPr>
            <p:ph idx="12" type="sldNum"/>
          </p:nvPr>
        </p:nvSpPr>
        <p:spPr>
          <a:xfrm>
            <a:off x="8305800" y="4686580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Exo"/>
              <a:buNone/>
              <a:defRPr b="0" i="0" sz="1100" u="none" cap="none" strike="noStrik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Exo"/>
              <a:buNone/>
              <a:defRPr b="0" i="0" sz="1100" u="none" cap="none" strike="noStrik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Exo"/>
              <a:buNone/>
              <a:defRPr b="0" i="0" sz="1100" u="none" cap="none" strike="noStrik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Exo"/>
              <a:buNone/>
              <a:defRPr b="0" i="0" sz="1100" u="none" cap="none" strike="noStrik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Exo"/>
              <a:buNone/>
              <a:defRPr b="0" i="0" sz="1100" u="none" cap="none" strike="noStrik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Exo"/>
              <a:buNone/>
              <a:defRPr b="0" i="0" sz="1100" u="none" cap="none" strike="noStrik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Exo"/>
              <a:buNone/>
              <a:defRPr b="0" i="0" sz="1100" u="none" cap="none" strike="noStrik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Exo"/>
              <a:buNone/>
              <a:defRPr b="0" i="0" sz="1100" u="none" cap="none" strike="noStrik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Exo"/>
              <a:buNone/>
              <a:defRPr b="0" i="0" sz="1100" u="none" cap="none" strike="noStrik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6" name="Shape 136"/>
          <p:cNvSpPr txBox="1"/>
          <p:nvPr/>
        </p:nvSpPr>
        <p:spPr>
          <a:xfrm>
            <a:off x="2003611" y="2333066"/>
            <a:ext cx="261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CED3"/>
              </a:buClr>
              <a:buFont typeface="Exo"/>
              <a:buNone/>
            </a:pPr>
            <a:r>
              <a:rPr b="0" i="0" lang="en" sz="3000" u="none" cap="none" strike="noStrike">
                <a:solidFill>
                  <a:srgbClr val="A6CED3"/>
                </a:solidFill>
                <a:latin typeface="Exo"/>
                <a:ea typeface="Exo"/>
                <a:cs typeface="Exo"/>
                <a:sym typeface="Exo"/>
              </a:rPr>
              <a:t>+</a:t>
            </a:r>
            <a:endParaRPr/>
          </a:p>
        </p:txBody>
      </p:sp>
      <p:sp>
        <p:nvSpPr>
          <p:cNvPr id="137" name="Shape 137"/>
          <p:cNvSpPr/>
          <p:nvPr/>
        </p:nvSpPr>
        <p:spPr>
          <a:xfrm>
            <a:off x="285750" y="171450"/>
            <a:ext cx="212700" cy="4758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Exo"/>
              <a:ea typeface="Exo"/>
              <a:cs typeface="Exo"/>
              <a:sym typeface="Exo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/>
          <p:nvPr/>
        </p:nvSpPr>
        <p:spPr>
          <a:xfrm>
            <a:off x="282575" y="171450"/>
            <a:ext cx="3451200" cy="4758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Exo"/>
              <a:ea typeface="Exo"/>
              <a:cs typeface="Exo"/>
              <a:sym typeface="Exo"/>
            </a:endParaRPr>
          </a:p>
        </p:txBody>
      </p:sp>
      <p:sp>
        <p:nvSpPr>
          <p:cNvPr id="140" name="Shape 140"/>
          <p:cNvSpPr txBox="1"/>
          <p:nvPr>
            <p:ph type="title"/>
          </p:nvPr>
        </p:nvSpPr>
        <p:spPr>
          <a:xfrm>
            <a:off x="380555" y="1928811"/>
            <a:ext cx="32553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xo"/>
              <a:buNone/>
              <a:defRPr b="0" i="0" sz="2000" u="none" cap="none" strike="noStrik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4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4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4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4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4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4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4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400"/>
            </a:lvl9pPr>
          </a:lstStyle>
          <a:p/>
        </p:txBody>
      </p:sp>
      <p:sp>
        <p:nvSpPr>
          <p:cNvPr id="141" name="Shape 141"/>
          <p:cNvSpPr txBox="1"/>
          <p:nvPr>
            <p:ph idx="1" type="body"/>
          </p:nvPr>
        </p:nvSpPr>
        <p:spPr>
          <a:xfrm>
            <a:off x="4168775" y="204788"/>
            <a:ext cx="45975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2099" lvl="0" marL="457200" marR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Char char="■"/>
              <a:defRPr b="0" i="0" sz="1400" u="none" cap="none" strike="noStrike">
                <a:solidFill>
                  <a:srgbClr val="8B8B8B"/>
                </a:solidFill>
                <a:latin typeface="Exo"/>
                <a:ea typeface="Exo"/>
                <a:cs typeface="Exo"/>
                <a:sym typeface="Exo"/>
              </a:defRPr>
            </a:lvl1pPr>
            <a:lvl2pPr indent="-292099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A6CED3"/>
              </a:buClr>
              <a:buSzPts val="1000"/>
              <a:buFont typeface="Noto Sans Symbols"/>
              <a:buChar char="■"/>
              <a:defRPr b="0" i="0" sz="1400" u="none" cap="none" strike="noStrike">
                <a:solidFill>
                  <a:srgbClr val="8B8B8B"/>
                </a:solidFill>
                <a:latin typeface="Exo"/>
                <a:ea typeface="Exo"/>
                <a:cs typeface="Exo"/>
                <a:sym typeface="Exo"/>
              </a:defRPr>
            </a:lvl2pPr>
            <a:lvl3pPr indent="-292099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Char char="■"/>
              <a:defRPr b="0" i="0" sz="1400" u="none" cap="none" strike="noStrike">
                <a:solidFill>
                  <a:srgbClr val="8B8B8B"/>
                </a:solidFill>
                <a:latin typeface="Exo"/>
                <a:ea typeface="Exo"/>
                <a:cs typeface="Exo"/>
                <a:sym typeface="Exo"/>
              </a:defRPr>
            </a:lvl3pPr>
            <a:lvl4pPr indent="-292099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A6CED3"/>
              </a:buClr>
              <a:buSzPts val="1000"/>
              <a:buFont typeface="Noto Sans Symbols"/>
              <a:buChar char="■"/>
              <a:defRPr b="0" i="0" sz="1400" u="none" cap="none" strike="noStrike">
                <a:solidFill>
                  <a:srgbClr val="8B8B8B"/>
                </a:solidFill>
                <a:latin typeface="Exo"/>
                <a:ea typeface="Exo"/>
                <a:cs typeface="Exo"/>
                <a:sym typeface="Exo"/>
              </a:defRPr>
            </a:lvl4pPr>
            <a:lvl5pPr indent="-292099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Char char="■"/>
              <a:defRPr b="0" i="0" sz="1400" u="none" cap="none" strike="noStrike">
                <a:solidFill>
                  <a:srgbClr val="8B8B8B"/>
                </a:solidFill>
                <a:latin typeface="Exo"/>
                <a:ea typeface="Exo"/>
                <a:cs typeface="Exo"/>
                <a:sym typeface="Exo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6CED3"/>
              </a:buClr>
              <a:buSzPts val="1100"/>
              <a:buFont typeface="Noto Sans Symbols"/>
              <a:buChar char="■"/>
              <a:defRPr b="0" i="0" sz="1500" u="none" cap="none" strike="noStrike">
                <a:solidFill>
                  <a:srgbClr val="8B8B8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■"/>
              <a:defRPr b="0" i="0" sz="1500" u="none" cap="none" strike="noStrike">
                <a:solidFill>
                  <a:srgbClr val="8B8B8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6CED3"/>
              </a:buClr>
              <a:buSzPts val="1100"/>
              <a:buFont typeface="Noto Sans Symbols"/>
              <a:buChar char="■"/>
              <a:defRPr b="0" i="0" sz="1500" u="none" cap="none" strike="noStrike">
                <a:solidFill>
                  <a:srgbClr val="8B8B8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■"/>
              <a:defRPr b="0" i="0" sz="1500" u="none" cap="none" strike="noStrike">
                <a:solidFill>
                  <a:srgbClr val="8B8B8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142" name="Shape 142"/>
          <p:cNvSpPr txBox="1"/>
          <p:nvPr>
            <p:ph idx="2" type="body"/>
          </p:nvPr>
        </p:nvSpPr>
        <p:spPr>
          <a:xfrm>
            <a:off x="381092" y="2800350"/>
            <a:ext cx="3255300" cy="17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None/>
              <a:defRPr b="0" i="0" sz="1100" u="none" cap="none" strike="noStrik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A6CED3"/>
              </a:buClr>
              <a:buSzPts val="1000"/>
              <a:buFont typeface="Noto Sans Symbols"/>
              <a:buNone/>
              <a:defRPr b="0" i="0" sz="900" u="none" cap="none" strike="noStrike">
                <a:solidFill>
                  <a:srgbClr val="8B8B8B"/>
                </a:solidFill>
                <a:latin typeface="Exo"/>
                <a:ea typeface="Exo"/>
                <a:cs typeface="Exo"/>
                <a:sym typeface="Exo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None/>
              <a:defRPr b="0" i="0" sz="800" u="none" cap="none" strike="noStrike">
                <a:solidFill>
                  <a:srgbClr val="8B8B8B"/>
                </a:solidFill>
                <a:latin typeface="Exo"/>
                <a:ea typeface="Exo"/>
                <a:cs typeface="Exo"/>
                <a:sym typeface="Exo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A6CED3"/>
              </a:buClr>
              <a:buSzPts val="1000"/>
              <a:buFont typeface="Noto Sans Symbols"/>
              <a:buNone/>
              <a:defRPr b="0" i="0" sz="700" u="none" cap="none" strike="noStrike">
                <a:solidFill>
                  <a:srgbClr val="8B8B8B"/>
                </a:solidFill>
                <a:latin typeface="Exo"/>
                <a:ea typeface="Exo"/>
                <a:cs typeface="Exo"/>
                <a:sym typeface="Exo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None/>
              <a:defRPr b="0" i="0" sz="700" u="none" cap="none" strike="noStrike">
                <a:solidFill>
                  <a:srgbClr val="8B8B8B"/>
                </a:solidFill>
                <a:latin typeface="Exo"/>
                <a:ea typeface="Exo"/>
                <a:cs typeface="Exo"/>
                <a:sym typeface="Exo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A6CED3"/>
              </a:buClr>
              <a:buSzPts val="1000"/>
              <a:buFont typeface="Noto Sans Symbols"/>
              <a:buNone/>
              <a:defRPr b="0" i="0" sz="700" u="none" cap="none" strike="noStrike">
                <a:solidFill>
                  <a:srgbClr val="8B8B8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None/>
              <a:defRPr b="0" i="0" sz="700" u="none" cap="none" strike="noStrike">
                <a:solidFill>
                  <a:srgbClr val="8B8B8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A6CED3"/>
              </a:buClr>
              <a:buSzPts val="1000"/>
              <a:buFont typeface="Noto Sans Symbols"/>
              <a:buNone/>
              <a:defRPr b="0" i="0" sz="700" u="none" cap="none" strike="noStrike">
                <a:solidFill>
                  <a:srgbClr val="8B8B8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None/>
              <a:defRPr b="0" i="0" sz="700" u="none" cap="none" strike="noStrike">
                <a:solidFill>
                  <a:srgbClr val="8B8B8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143" name="Shape 143"/>
          <p:cNvSpPr txBox="1"/>
          <p:nvPr>
            <p:ph idx="10" type="dt"/>
          </p:nvPr>
        </p:nvSpPr>
        <p:spPr>
          <a:xfrm>
            <a:off x="7391400" y="4817689"/>
            <a:ext cx="1537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8B8B"/>
              </a:buClr>
              <a:buSzPts val="1400"/>
              <a:buFont typeface="Exo"/>
              <a:buNone/>
              <a:defRPr b="0" i="0" sz="800" u="none" cap="none" strike="noStrike">
                <a:solidFill>
                  <a:srgbClr val="8B8B8B"/>
                </a:solidFill>
                <a:latin typeface="Exo"/>
                <a:ea typeface="Exo"/>
                <a:cs typeface="Exo"/>
                <a:sym typeface="Exo"/>
              </a:defRPr>
            </a:lvl1pPr>
            <a:lvl2pPr indent="0" lvl="1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b="0" i="0" sz="14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685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b="0" i="0" sz="14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1028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b="0" i="0" sz="14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b="0" i="0" sz="14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1714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b="0" i="0" sz="14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2057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b="0" i="0" sz="14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2400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b="0" i="0" sz="14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b="0" i="0" sz="14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144" name="Shape 144"/>
          <p:cNvSpPr txBox="1"/>
          <p:nvPr>
            <p:ph idx="11" type="ftr"/>
          </p:nvPr>
        </p:nvSpPr>
        <p:spPr>
          <a:xfrm>
            <a:off x="3859305" y="4817689"/>
            <a:ext cx="3316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8B8B"/>
              </a:buClr>
              <a:buSzPts val="1400"/>
              <a:buFont typeface="Exo"/>
              <a:buNone/>
              <a:defRPr b="0" i="0" sz="800" u="none" cap="none" strike="noStrike">
                <a:solidFill>
                  <a:srgbClr val="8B8B8B"/>
                </a:solidFill>
                <a:latin typeface="Exo"/>
                <a:ea typeface="Exo"/>
                <a:cs typeface="Exo"/>
                <a:sym typeface="Exo"/>
              </a:defRPr>
            </a:lvl1pPr>
            <a:lvl2pPr indent="0" lvl="1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b="0" i="0" sz="14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685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b="0" i="0" sz="14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1028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b="0" i="0" sz="14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b="0" i="0" sz="14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1714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b="0" i="0" sz="14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2057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b="0" i="0" sz="14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2400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b="0" i="0" sz="14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b="0" i="0" sz="14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145" name="Shape 145"/>
          <p:cNvSpPr txBox="1"/>
          <p:nvPr/>
        </p:nvSpPr>
        <p:spPr>
          <a:xfrm>
            <a:off x="424891" y="131108"/>
            <a:ext cx="413400" cy="6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CED3"/>
              </a:buClr>
              <a:buFont typeface="Exo"/>
              <a:buNone/>
            </a:pPr>
            <a:r>
              <a:rPr b="0" i="0" lang="en" sz="4100" u="none" cap="none" strike="noStrike">
                <a:solidFill>
                  <a:srgbClr val="A6CED3"/>
                </a:solidFill>
                <a:latin typeface="Exo"/>
                <a:ea typeface="Exo"/>
                <a:cs typeface="Exo"/>
                <a:sym typeface="Exo"/>
              </a:rPr>
              <a:t>+</a:t>
            </a:r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 Pictures with Caption">
  <p:cSld name="2 Pictures with Caption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/>
          <p:nvPr/>
        </p:nvSpPr>
        <p:spPr>
          <a:xfrm>
            <a:off x="282573" y="171450"/>
            <a:ext cx="6387300" cy="4758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Exo"/>
              <a:ea typeface="Exo"/>
              <a:cs typeface="Exo"/>
              <a:sym typeface="Exo"/>
            </a:endParaRPr>
          </a:p>
        </p:txBody>
      </p:sp>
      <p:sp>
        <p:nvSpPr>
          <p:cNvPr id="148" name="Shape 148"/>
          <p:cNvSpPr txBox="1"/>
          <p:nvPr>
            <p:ph type="title"/>
          </p:nvPr>
        </p:nvSpPr>
        <p:spPr>
          <a:xfrm>
            <a:off x="380554" y="1928811"/>
            <a:ext cx="61815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xo"/>
              <a:buNone/>
              <a:defRPr b="0" i="0" sz="2000" u="none" cap="none" strike="noStrik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4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4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4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4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4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4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4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400"/>
            </a:lvl9pPr>
          </a:lstStyle>
          <a:p/>
        </p:txBody>
      </p:sp>
      <p:sp>
        <p:nvSpPr>
          <p:cNvPr id="149" name="Shape 149"/>
          <p:cNvSpPr txBox="1"/>
          <p:nvPr>
            <p:ph idx="1" type="body"/>
          </p:nvPr>
        </p:nvSpPr>
        <p:spPr>
          <a:xfrm>
            <a:off x="381093" y="2800350"/>
            <a:ext cx="6179700" cy="17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None/>
              <a:defRPr b="0" i="0" sz="1100" u="none" cap="none" strike="noStrik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A6CED3"/>
              </a:buClr>
              <a:buSzPts val="1000"/>
              <a:buFont typeface="Noto Sans Symbols"/>
              <a:buNone/>
              <a:defRPr b="0" i="0" sz="900" u="none" cap="none" strike="noStrike">
                <a:solidFill>
                  <a:srgbClr val="8B8B8B"/>
                </a:solidFill>
                <a:latin typeface="Exo"/>
                <a:ea typeface="Exo"/>
                <a:cs typeface="Exo"/>
                <a:sym typeface="Exo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None/>
              <a:defRPr b="0" i="0" sz="800" u="none" cap="none" strike="noStrike">
                <a:solidFill>
                  <a:srgbClr val="8B8B8B"/>
                </a:solidFill>
                <a:latin typeface="Exo"/>
                <a:ea typeface="Exo"/>
                <a:cs typeface="Exo"/>
                <a:sym typeface="Exo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A6CED3"/>
              </a:buClr>
              <a:buSzPts val="1000"/>
              <a:buFont typeface="Noto Sans Symbols"/>
              <a:buNone/>
              <a:defRPr b="0" i="0" sz="700" u="none" cap="none" strike="noStrike">
                <a:solidFill>
                  <a:srgbClr val="8B8B8B"/>
                </a:solidFill>
                <a:latin typeface="Exo"/>
                <a:ea typeface="Exo"/>
                <a:cs typeface="Exo"/>
                <a:sym typeface="Exo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None/>
              <a:defRPr b="0" i="0" sz="700" u="none" cap="none" strike="noStrike">
                <a:solidFill>
                  <a:srgbClr val="8B8B8B"/>
                </a:solidFill>
                <a:latin typeface="Exo"/>
                <a:ea typeface="Exo"/>
                <a:cs typeface="Exo"/>
                <a:sym typeface="Exo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A6CED3"/>
              </a:buClr>
              <a:buSzPts val="1000"/>
              <a:buFont typeface="Noto Sans Symbols"/>
              <a:buNone/>
              <a:defRPr b="0" i="0" sz="700" u="none" cap="none" strike="noStrike">
                <a:solidFill>
                  <a:srgbClr val="8B8B8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None/>
              <a:defRPr b="0" i="0" sz="700" u="none" cap="none" strike="noStrike">
                <a:solidFill>
                  <a:srgbClr val="8B8B8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A6CED3"/>
              </a:buClr>
              <a:buSzPts val="1000"/>
              <a:buFont typeface="Noto Sans Symbols"/>
              <a:buNone/>
              <a:defRPr b="0" i="0" sz="700" u="none" cap="none" strike="noStrike">
                <a:solidFill>
                  <a:srgbClr val="8B8B8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None/>
              <a:defRPr b="0" i="0" sz="700" u="none" cap="none" strike="noStrike">
                <a:solidFill>
                  <a:srgbClr val="8B8B8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150" name="Shape 150"/>
          <p:cNvSpPr txBox="1"/>
          <p:nvPr>
            <p:ph idx="10" type="dt"/>
          </p:nvPr>
        </p:nvSpPr>
        <p:spPr>
          <a:xfrm>
            <a:off x="5212262" y="4676705"/>
            <a:ext cx="1348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xo"/>
              <a:buNone/>
              <a:defRPr b="0" i="0" sz="800" u="none" cap="none" strike="noStrik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1pPr>
            <a:lvl2pPr indent="0" lvl="1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b="0" i="0" sz="14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685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b="0" i="0" sz="14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1028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b="0" i="0" sz="14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b="0" i="0" sz="14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1714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b="0" i="0" sz="14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2057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b="0" i="0" sz="14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2400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b="0" i="0" sz="14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b="0" i="0" sz="14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151" name="Shape 151"/>
          <p:cNvSpPr txBox="1"/>
          <p:nvPr>
            <p:ph idx="11" type="ftr"/>
          </p:nvPr>
        </p:nvSpPr>
        <p:spPr>
          <a:xfrm>
            <a:off x="381094" y="4676705"/>
            <a:ext cx="4648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xo"/>
              <a:buNone/>
              <a:defRPr b="0" i="0" sz="800" u="none" cap="none" strike="noStrik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1pPr>
            <a:lvl2pPr indent="0" lvl="1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b="0" i="0" sz="14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685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b="0" i="0" sz="14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1028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b="0" i="0" sz="14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b="0" i="0" sz="14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1714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b="0" i="0" sz="14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2057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b="0" i="0" sz="14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2400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b="0" i="0" sz="14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b="0" i="0" sz="14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152" name="Shape 152"/>
          <p:cNvSpPr txBox="1"/>
          <p:nvPr>
            <p:ph idx="12" type="sldNum"/>
          </p:nvPr>
        </p:nvSpPr>
        <p:spPr>
          <a:xfrm>
            <a:off x="8305800" y="181676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Exo"/>
              <a:buNone/>
              <a:defRPr b="0" i="0" sz="1100" u="none" cap="none" strike="noStrik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Exo"/>
              <a:buNone/>
              <a:defRPr b="0" i="0" sz="1100" u="none" cap="none" strike="noStrik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Exo"/>
              <a:buNone/>
              <a:defRPr b="0" i="0" sz="1100" u="none" cap="none" strike="noStrik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Exo"/>
              <a:buNone/>
              <a:defRPr b="0" i="0" sz="1100" u="none" cap="none" strike="noStrik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Exo"/>
              <a:buNone/>
              <a:defRPr b="0" i="0" sz="1100" u="none" cap="none" strike="noStrik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Exo"/>
              <a:buNone/>
              <a:defRPr b="0" i="0" sz="1100" u="none" cap="none" strike="noStrik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Exo"/>
              <a:buNone/>
              <a:defRPr b="0" i="0" sz="1100" u="none" cap="none" strike="noStrik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Exo"/>
              <a:buNone/>
              <a:defRPr b="0" i="0" sz="1100" u="none" cap="none" strike="noStrik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Exo"/>
              <a:buNone/>
              <a:defRPr b="0" i="0" sz="1100" u="none" cap="none" strike="noStrik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3" name="Shape 153"/>
          <p:cNvSpPr txBox="1"/>
          <p:nvPr/>
        </p:nvSpPr>
        <p:spPr>
          <a:xfrm>
            <a:off x="424891" y="131108"/>
            <a:ext cx="413400" cy="6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CED3"/>
              </a:buClr>
              <a:buFont typeface="Exo"/>
              <a:buNone/>
            </a:pPr>
            <a:r>
              <a:rPr b="0" i="0" lang="en" sz="4100" u="none" cap="none" strike="noStrike">
                <a:solidFill>
                  <a:srgbClr val="A6CED3"/>
                </a:solidFill>
                <a:latin typeface="Exo"/>
                <a:ea typeface="Exo"/>
                <a:cs typeface="Exo"/>
                <a:sym typeface="Exo"/>
              </a:rPr>
              <a:t>+</a:t>
            </a:r>
            <a:endParaRPr/>
          </a:p>
        </p:txBody>
      </p:sp>
      <p:sp>
        <p:nvSpPr>
          <p:cNvPr id="154" name="Shape 154"/>
          <p:cNvSpPr/>
          <p:nvPr/>
        </p:nvSpPr>
        <p:spPr>
          <a:xfrm>
            <a:off x="6802436" y="171450"/>
            <a:ext cx="2057400" cy="1529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Exo"/>
              <a:ea typeface="Exo"/>
              <a:cs typeface="Exo"/>
              <a:sym typeface="Exo"/>
            </a:endParaRPr>
          </a:p>
        </p:txBody>
      </p:sp>
      <p:sp>
        <p:nvSpPr>
          <p:cNvPr id="155" name="Shape 155"/>
          <p:cNvSpPr/>
          <p:nvPr>
            <p:ph idx="2" type="pic"/>
          </p:nvPr>
        </p:nvSpPr>
        <p:spPr>
          <a:xfrm>
            <a:off x="6802436" y="1781205"/>
            <a:ext cx="2057400" cy="152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177800" lvl="0" marL="177800" marR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b="0" i="0" sz="1500" u="none" cap="none" strike="noStrike">
                <a:solidFill>
                  <a:srgbClr val="8B8B8B"/>
                </a:solidFill>
                <a:latin typeface="Exo"/>
                <a:ea typeface="Exo"/>
                <a:cs typeface="Exo"/>
                <a:sym typeface="Exo"/>
              </a:defRPr>
            </a:lvl1pPr>
            <a:lvl2pPr indent="-38099" lvl="1" marL="3429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A6CED3"/>
              </a:buClr>
              <a:buSzPts val="1000"/>
              <a:buFont typeface="Noto Sans Symbols"/>
              <a:buChar char="■"/>
              <a:defRPr b="0" i="0" sz="1400" u="none" cap="none" strike="noStrike">
                <a:solidFill>
                  <a:srgbClr val="8B8B8B"/>
                </a:solidFill>
                <a:latin typeface="Exo"/>
                <a:ea typeface="Exo"/>
                <a:cs typeface="Exo"/>
                <a:sym typeface="Exo"/>
              </a:defRPr>
            </a:lvl2pPr>
            <a:lvl3pPr indent="-50799" lvl="2" marL="5207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Char char="■"/>
              <a:defRPr b="0" i="0" sz="1400" u="none" cap="none" strike="noStrike">
                <a:solidFill>
                  <a:srgbClr val="8B8B8B"/>
                </a:solidFill>
                <a:latin typeface="Exo"/>
                <a:ea typeface="Exo"/>
                <a:cs typeface="Exo"/>
                <a:sym typeface="Exo"/>
              </a:defRPr>
            </a:lvl3pPr>
            <a:lvl4pPr indent="-38099" lvl="3" marL="685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A6CED3"/>
              </a:buClr>
              <a:buSzPts val="1000"/>
              <a:buFont typeface="Noto Sans Symbols"/>
              <a:buChar char="■"/>
              <a:defRPr b="0" i="0" sz="1400" u="none" cap="none" strike="noStrike">
                <a:solidFill>
                  <a:srgbClr val="8B8B8B"/>
                </a:solidFill>
                <a:latin typeface="Exo"/>
                <a:ea typeface="Exo"/>
                <a:cs typeface="Exo"/>
                <a:sym typeface="Exo"/>
              </a:defRPr>
            </a:lvl4pPr>
            <a:lvl5pPr indent="-50799" lvl="4" marL="863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Char char="■"/>
              <a:defRPr b="0" i="0" sz="1400" u="none" cap="none" strike="noStrike">
                <a:solidFill>
                  <a:srgbClr val="8B8B8B"/>
                </a:solidFill>
                <a:latin typeface="Exo"/>
                <a:ea typeface="Exo"/>
                <a:cs typeface="Exo"/>
                <a:sym typeface="Exo"/>
              </a:defRPr>
            </a:lvl5pPr>
            <a:lvl6pPr indent="-38099" lvl="5" marL="10287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6CED3"/>
              </a:buClr>
              <a:buSzPts val="1000"/>
              <a:buFont typeface="Noto Sans Symbols"/>
              <a:buChar char="■"/>
              <a:defRPr b="0" i="0" sz="1400" u="none" cap="none" strike="noStrike">
                <a:solidFill>
                  <a:srgbClr val="8B8B8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50799" lvl="6" marL="12065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Char char="■"/>
              <a:defRPr b="0" i="0" sz="1400" u="none" cap="none" strike="noStrike">
                <a:solidFill>
                  <a:srgbClr val="8B8B8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8099" lvl="7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6CED3"/>
              </a:buClr>
              <a:buSzPts val="1000"/>
              <a:buFont typeface="Noto Sans Symbols"/>
              <a:buChar char="■"/>
              <a:defRPr b="0" i="0" sz="1400" u="none" cap="none" strike="noStrike">
                <a:solidFill>
                  <a:srgbClr val="8B8B8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50799" lvl="8" marL="1549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Char char="■"/>
              <a:defRPr b="0" i="0" sz="1400" u="none" cap="none" strike="noStrike">
                <a:solidFill>
                  <a:srgbClr val="8B8B8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156" name="Shape 156"/>
          <p:cNvSpPr/>
          <p:nvPr>
            <p:ph idx="3" type="pic"/>
          </p:nvPr>
        </p:nvSpPr>
        <p:spPr>
          <a:xfrm>
            <a:off x="6802436" y="3401567"/>
            <a:ext cx="2057400" cy="152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177800" lvl="0" marL="177800" marR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b="0" i="0" sz="1500" u="none" cap="none" strike="noStrike">
                <a:solidFill>
                  <a:srgbClr val="8B8B8B"/>
                </a:solidFill>
                <a:latin typeface="Exo"/>
                <a:ea typeface="Exo"/>
                <a:cs typeface="Exo"/>
                <a:sym typeface="Exo"/>
              </a:defRPr>
            </a:lvl1pPr>
            <a:lvl2pPr indent="-38099" lvl="1" marL="3429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A6CED3"/>
              </a:buClr>
              <a:buSzPts val="1000"/>
              <a:buFont typeface="Noto Sans Symbols"/>
              <a:buChar char="■"/>
              <a:defRPr b="0" i="0" sz="1400" u="none" cap="none" strike="noStrike">
                <a:solidFill>
                  <a:srgbClr val="8B8B8B"/>
                </a:solidFill>
                <a:latin typeface="Exo"/>
                <a:ea typeface="Exo"/>
                <a:cs typeface="Exo"/>
                <a:sym typeface="Exo"/>
              </a:defRPr>
            </a:lvl2pPr>
            <a:lvl3pPr indent="-50799" lvl="2" marL="5207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Char char="■"/>
              <a:defRPr b="0" i="0" sz="1400" u="none" cap="none" strike="noStrike">
                <a:solidFill>
                  <a:srgbClr val="8B8B8B"/>
                </a:solidFill>
                <a:latin typeface="Exo"/>
                <a:ea typeface="Exo"/>
                <a:cs typeface="Exo"/>
                <a:sym typeface="Exo"/>
              </a:defRPr>
            </a:lvl3pPr>
            <a:lvl4pPr indent="-38099" lvl="3" marL="685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A6CED3"/>
              </a:buClr>
              <a:buSzPts val="1000"/>
              <a:buFont typeface="Noto Sans Symbols"/>
              <a:buChar char="■"/>
              <a:defRPr b="0" i="0" sz="1400" u="none" cap="none" strike="noStrike">
                <a:solidFill>
                  <a:srgbClr val="8B8B8B"/>
                </a:solidFill>
                <a:latin typeface="Exo"/>
                <a:ea typeface="Exo"/>
                <a:cs typeface="Exo"/>
                <a:sym typeface="Exo"/>
              </a:defRPr>
            </a:lvl4pPr>
            <a:lvl5pPr indent="-50799" lvl="4" marL="863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Char char="■"/>
              <a:defRPr b="0" i="0" sz="1400" u="none" cap="none" strike="noStrike">
                <a:solidFill>
                  <a:srgbClr val="8B8B8B"/>
                </a:solidFill>
                <a:latin typeface="Exo"/>
                <a:ea typeface="Exo"/>
                <a:cs typeface="Exo"/>
                <a:sym typeface="Exo"/>
              </a:defRPr>
            </a:lvl5pPr>
            <a:lvl6pPr indent="-38099" lvl="5" marL="10287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6CED3"/>
              </a:buClr>
              <a:buSzPts val="1000"/>
              <a:buFont typeface="Noto Sans Symbols"/>
              <a:buChar char="■"/>
              <a:defRPr b="0" i="0" sz="1400" u="none" cap="none" strike="noStrike">
                <a:solidFill>
                  <a:srgbClr val="8B8B8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50799" lvl="6" marL="12065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Char char="■"/>
              <a:defRPr b="0" i="0" sz="1400" u="none" cap="none" strike="noStrike">
                <a:solidFill>
                  <a:srgbClr val="8B8B8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8099" lvl="7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6CED3"/>
              </a:buClr>
              <a:buSzPts val="1000"/>
              <a:buFont typeface="Noto Sans Symbols"/>
              <a:buChar char="■"/>
              <a:defRPr b="0" i="0" sz="1400" u="none" cap="none" strike="noStrike">
                <a:solidFill>
                  <a:srgbClr val="8B8B8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50799" lvl="8" marL="1549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Char char="■"/>
              <a:defRPr b="0" i="0" sz="1400" u="none" cap="none" strike="noStrike">
                <a:solidFill>
                  <a:srgbClr val="8B8B8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 Pictures with Caption">
  <p:cSld name="3 Pictures with Caption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/>
          <p:nvPr/>
        </p:nvSpPr>
        <p:spPr>
          <a:xfrm>
            <a:off x="282575" y="171450"/>
            <a:ext cx="4235400" cy="4758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Exo"/>
              <a:ea typeface="Exo"/>
              <a:cs typeface="Exo"/>
              <a:sym typeface="Exo"/>
            </a:endParaRPr>
          </a:p>
        </p:txBody>
      </p:sp>
      <p:sp>
        <p:nvSpPr>
          <p:cNvPr id="159" name="Shape 159"/>
          <p:cNvSpPr txBox="1"/>
          <p:nvPr>
            <p:ph type="title"/>
          </p:nvPr>
        </p:nvSpPr>
        <p:spPr>
          <a:xfrm>
            <a:off x="380554" y="1928811"/>
            <a:ext cx="40167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xo"/>
              <a:buNone/>
              <a:defRPr b="0" i="0" sz="2000" u="none" cap="none" strike="noStrik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4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4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4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4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4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4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4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400"/>
            </a:lvl9pPr>
          </a:lstStyle>
          <a:p/>
        </p:txBody>
      </p:sp>
      <p:sp>
        <p:nvSpPr>
          <p:cNvPr id="160" name="Shape 160"/>
          <p:cNvSpPr txBox="1"/>
          <p:nvPr>
            <p:ph idx="1" type="body"/>
          </p:nvPr>
        </p:nvSpPr>
        <p:spPr>
          <a:xfrm>
            <a:off x="381092" y="2800350"/>
            <a:ext cx="4015200" cy="17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None/>
              <a:defRPr b="0" i="0" sz="1100" u="none" cap="none" strike="noStrik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A6CED3"/>
              </a:buClr>
              <a:buSzPts val="1000"/>
              <a:buFont typeface="Noto Sans Symbols"/>
              <a:buNone/>
              <a:defRPr b="0" i="0" sz="900" u="none" cap="none" strike="noStrike">
                <a:solidFill>
                  <a:srgbClr val="8B8B8B"/>
                </a:solidFill>
                <a:latin typeface="Exo"/>
                <a:ea typeface="Exo"/>
                <a:cs typeface="Exo"/>
                <a:sym typeface="Exo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None/>
              <a:defRPr b="0" i="0" sz="800" u="none" cap="none" strike="noStrike">
                <a:solidFill>
                  <a:srgbClr val="8B8B8B"/>
                </a:solidFill>
                <a:latin typeface="Exo"/>
                <a:ea typeface="Exo"/>
                <a:cs typeface="Exo"/>
                <a:sym typeface="Exo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A6CED3"/>
              </a:buClr>
              <a:buSzPts val="1000"/>
              <a:buFont typeface="Noto Sans Symbols"/>
              <a:buNone/>
              <a:defRPr b="0" i="0" sz="700" u="none" cap="none" strike="noStrike">
                <a:solidFill>
                  <a:srgbClr val="8B8B8B"/>
                </a:solidFill>
                <a:latin typeface="Exo"/>
                <a:ea typeface="Exo"/>
                <a:cs typeface="Exo"/>
                <a:sym typeface="Exo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None/>
              <a:defRPr b="0" i="0" sz="700" u="none" cap="none" strike="noStrike">
                <a:solidFill>
                  <a:srgbClr val="8B8B8B"/>
                </a:solidFill>
                <a:latin typeface="Exo"/>
                <a:ea typeface="Exo"/>
                <a:cs typeface="Exo"/>
                <a:sym typeface="Exo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A6CED3"/>
              </a:buClr>
              <a:buSzPts val="1000"/>
              <a:buFont typeface="Noto Sans Symbols"/>
              <a:buNone/>
              <a:defRPr b="0" i="0" sz="700" u="none" cap="none" strike="noStrike">
                <a:solidFill>
                  <a:srgbClr val="8B8B8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None/>
              <a:defRPr b="0" i="0" sz="700" u="none" cap="none" strike="noStrike">
                <a:solidFill>
                  <a:srgbClr val="8B8B8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A6CED3"/>
              </a:buClr>
              <a:buSzPts val="1000"/>
              <a:buFont typeface="Noto Sans Symbols"/>
              <a:buNone/>
              <a:defRPr b="0" i="0" sz="700" u="none" cap="none" strike="noStrike">
                <a:solidFill>
                  <a:srgbClr val="8B8B8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None/>
              <a:defRPr b="0" i="0" sz="700" u="none" cap="none" strike="noStrike">
                <a:solidFill>
                  <a:srgbClr val="8B8B8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161" name="Shape 161"/>
          <p:cNvSpPr txBox="1"/>
          <p:nvPr>
            <p:ph idx="10" type="dt"/>
          </p:nvPr>
        </p:nvSpPr>
        <p:spPr>
          <a:xfrm>
            <a:off x="3048000" y="4676705"/>
            <a:ext cx="1348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xo"/>
              <a:buNone/>
              <a:defRPr b="0" i="0" sz="800" u="none" cap="none" strike="noStrik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1pPr>
            <a:lvl2pPr indent="0" lvl="1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b="0" i="0" sz="14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685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b="0" i="0" sz="14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1028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b="0" i="0" sz="14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b="0" i="0" sz="14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1714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b="0" i="0" sz="14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2057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b="0" i="0" sz="14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2400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b="0" i="0" sz="14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b="0" i="0" sz="14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162" name="Shape 162"/>
          <p:cNvSpPr txBox="1"/>
          <p:nvPr>
            <p:ph idx="11" type="ftr"/>
          </p:nvPr>
        </p:nvSpPr>
        <p:spPr>
          <a:xfrm>
            <a:off x="381094" y="4676705"/>
            <a:ext cx="2590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xo"/>
              <a:buNone/>
              <a:defRPr b="0" i="0" sz="800" u="none" cap="none" strike="noStrik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1pPr>
            <a:lvl2pPr indent="0" lvl="1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b="0" i="0" sz="14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685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b="0" i="0" sz="14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1028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b="0" i="0" sz="14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b="0" i="0" sz="14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1714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b="0" i="0" sz="14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2057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b="0" i="0" sz="14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2400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b="0" i="0" sz="14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b="0" i="0" sz="14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163" name="Shape 163"/>
          <p:cNvSpPr txBox="1"/>
          <p:nvPr>
            <p:ph idx="12" type="sldNum"/>
          </p:nvPr>
        </p:nvSpPr>
        <p:spPr>
          <a:xfrm>
            <a:off x="8305800" y="181676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Exo"/>
              <a:buNone/>
              <a:defRPr b="0" i="0" sz="1100" u="none" cap="none" strike="noStrik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Exo"/>
              <a:buNone/>
              <a:defRPr b="0" i="0" sz="1100" u="none" cap="none" strike="noStrik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Exo"/>
              <a:buNone/>
              <a:defRPr b="0" i="0" sz="1100" u="none" cap="none" strike="noStrik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Exo"/>
              <a:buNone/>
              <a:defRPr b="0" i="0" sz="1100" u="none" cap="none" strike="noStrik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Exo"/>
              <a:buNone/>
              <a:defRPr b="0" i="0" sz="1100" u="none" cap="none" strike="noStrik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Exo"/>
              <a:buNone/>
              <a:defRPr b="0" i="0" sz="1100" u="none" cap="none" strike="noStrik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Exo"/>
              <a:buNone/>
              <a:defRPr b="0" i="0" sz="1100" u="none" cap="none" strike="noStrik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Exo"/>
              <a:buNone/>
              <a:defRPr b="0" i="0" sz="1100" u="none" cap="none" strike="noStrik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Exo"/>
              <a:buNone/>
              <a:defRPr b="0" i="0" sz="1100" u="none" cap="none" strike="noStrik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4" name="Shape 164"/>
          <p:cNvSpPr txBox="1"/>
          <p:nvPr/>
        </p:nvSpPr>
        <p:spPr>
          <a:xfrm>
            <a:off x="424891" y="131108"/>
            <a:ext cx="413400" cy="6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CED3"/>
              </a:buClr>
              <a:buFont typeface="Exo"/>
              <a:buNone/>
            </a:pPr>
            <a:r>
              <a:rPr b="0" i="0" lang="en" sz="4100" u="none" cap="none" strike="noStrike">
                <a:solidFill>
                  <a:srgbClr val="A6CED3"/>
                </a:solidFill>
                <a:latin typeface="Exo"/>
                <a:ea typeface="Exo"/>
                <a:cs typeface="Exo"/>
                <a:sym typeface="Exo"/>
              </a:rPr>
              <a:t>+</a:t>
            </a:r>
            <a:endParaRPr/>
          </a:p>
        </p:txBody>
      </p:sp>
      <p:sp>
        <p:nvSpPr>
          <p:cNvPr id="165" name="Shape 165"/>
          <p:cNvSpPr/>
          <p:nvPr/>
        </p:nvSpPr>
        <p:spPr>
          <a:xfrm>
            <a:off x="6802436" y="171450"/>
            <a:ext cx="2057400" cy="1529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Exo"/>
              <a:ea typeface="Exo"/>
              <a:cs typeface="Exo"/>
              <a:sym typeface="Exo"/>
            </a:endParaRPr>
          </a:p>
        </p:txBody>
      </p:sp>
      <p:sp>
        <p:nvSpPr>
          <p:cNvPr id="166" name="Shape 166"/>
          <p:cNvSpPr/>
          <p:nvPr/>
        </p:nvSpPr>
        <p:spPr>
          <a:xfrm>
            <a:off x="4624387" y="3401044"/>
            <a:ext cx="2057400" cy="1529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Exo"/>
              <a:ea typeface="Exo"/>
              <a:cs typeface="Exo"/>
              <a:sym typeface="Exo"/>
            </a:endParaRPr>
          </a:p>
        </p:txBody>
      </p:sp>
      <p:sp>
        <p:nvSpPr>
          <p:cNvPr id="167" name="Shape 167"/>
          <p:cNvSpPr/>
          <p:nvPr>
            <p:ph idx="2" type="pic"/>
          </p:nvPr>
        </p:nvSpPr>
        <p:spPr>
          <a:xfrm>
            <a:off x="4624387" y="171450"/>
            <a:ext cx="2057400" cy="152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177800" lvl="0" marL="177800" marR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b="0" i="0" sz="1500" u="none" cap="none" strike="noStrike">
                <a:solidFill>
                  <a:srgbClr val="8B8B8B"/>
                </a:solidFill>
                <a:latin typeface="Exo"/>
                <a:ea typeface="Exo"/>
                <a:cs typeface="Exo"/>
                <a:sym typeface="Exo"/>
              </a:defRPr>
            </a:lvl1pPr>
            <a:lvl2pPr indent="-38099" lvl="1" marL="3429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A6CED3"/>
              </a:buClr>
              <a:buSzPts val="1000"/>
              <a:buFont typeface="Noto Sans Symbols"/>
              <a:buChar char="■"/>
              <a:defRPr b="0" i="0" sz="1400" u="none" cap="none" strike="noStrike">
                <a:solidFill>
                  <a:srgbClr val="8B8B8B"/>
                </a:solidFill>
                <a:latin typeface="Exo"/>
                <a:ea typeface="Exo"/>
                <a:cs typeface="Exo"/>
                <a:sym typeface="Exo"/>
              </a:defRPr>
            </a:lvl2pPr>
            <a:lvl3pPr indent="-50799" lvl="2" marL="5207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Char char="■"/>
              <a:defRPr b="0" i="0" sz="1400" u="none" cap="none" strike="noStrike">
                <a:solidFill>
                  <a:srgbClr val="8B8B8B"/>
                </a:solidFill>
                <a:latin typeface="Exo"/>
                <a:ea typeface="Exo"/>
                <a:cs typeface="Exo"/>
                <a:sym typeface="Exo"/>
              </a:defRPr>
            </a:lvl3pPr>
            <a:lvl4pPr indent="-38099" lvl="3" marL="685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A6CED3"/>
              </a:buClr>
              <a:buSzPts val="1000"/>
              <a:buFont typeface="Noto Sans Symbols"/>
              <a:buChar char="■"/>
              <a:defRPr b="0" i="0" sz="1400" u="none" cap="none" strike="noStrike">
                <a:solidFill>
                  <a:srgbClr val="8B8B8B"/>
                </a:solidFill>
                <a:latin typeface="Exo"/>
                <a:ea typeface="Exo"/>
                <a:cs typeface="Exo"/>
                <a:sym typeface="Exo"/>
              </a:defRPr>
            </a:lvl4pPr>
            <a:lvl5pPr indent="-50799" lvl="4" marL="863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Char char="■"/>
              <a:defRPr b="0" i="0" sz="1400" u="none" cap="none" strike="noStrike">
                <a:solidFill>
                  <a:srgbClr val="8B8B8B"/>
                </a:solidFill>
                <a:latin typeface="Exo"/>
                <a:ea typeface="Exo"/>
                <a:cs typeface="Exo"/>
                <a:sym typeface="Exo"/>
              </a:defRPr>
            </a:lvl5pPr>
            <a:lvl6pPr indent="-38099" lvl="5" marL="10287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6CED3"/>
              </a:buClr>
              <a:buSzPts val="1000"/>
              <a:buFont typeface="Noto Sans Symbols"/>
              <a:buChar char="■"/>
              <a:defRPr b="0" i="0" sz="1400" u="none" cap="none" strike="noStrike">
                <a:solidFill>
                  <a:srgbClr val="8B8B8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50799" lvl="6" marL="12065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Char char="■"/>
              <a:defRPr b="0" i="0" sz="1400" u="none" cap="none" strike="noStrike">
                <a:solidFill>
                  <a:srgbClr val="8B8B8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8099" lvl="7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6CED3"/>
              </a:buClr>
              <a:buSzPts val="1000"/>
              <a:buFont typeface="Noto Sans Symbols"/>
              <a:buChar char="■"/>
              <a:defRPr b="0" i="0" sz="1400" u="none" cap="none" strike="noStrike">
                <a:solidFill>
                  <a:srgbClr val="8B8B8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50799" lvl="8" marL="1549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Char char="■"/>
              <a:defRPr b="0" i="0" sz="1400" u="none" cap="none" strike="noStrike">
                <a:solidFill>
                  <a:srgbClr val="8B8B8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168" name="Shape 168"/>
          <p:cNvSpPr/>
          <p:nvPr>
            <p:ph idx="3" type="pic"/>
          </p:nvPr>
        </p:nvSpPr>
        <p:spPr>
          <a:xfrm>
            <a:off x="4624387" y="1786247"/>
            <a:ext cx="2057400" cy="152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177800" lvl="0" marL="177800" marR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b="0" i="0" sz="1500" u="none" cap="none" strike="noStrike">
                <a:solidFill>
                  <a:srgbClr val="8B8B8B"/>
                </a:solidFill>
                <a:latin typeface="Exo"/>
                <a:ea typeface="Exo"/>
                <a:cs typeface="Exo"/>
                <a:sym typeface="Exo"/>
              </a:defRPr>
            </a:lvl1pPr>
            <a:lvl2pPr indent="-38099" lvl="1" marL="3429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A6CED3"/>
              </a:buClr>
              <a:buSzPts val="1000"/>
              <a:buFont typeface="Noto Sans Symbols"/>
              <a:buChar char="■"/>
              <a:defRPr b="0" i="0" sz="1400" u="none" cap="none" strike="noStrike">
                <a:solidFill>
                  <a:srgbClr val="8B8B8B"/>
                </a:solidFill>
                <a:latin typeface="Exo"/>
                <a:ea typeface="Exo"/>
                <a:cs typeface="Exo"/>
                <a:sym typeface="Exo"/>
              </a:defRPr>
            </a:lvl2pPr>
            <a:lvl3pPr indent="-50799" lvl="2" marL="5207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Char char="■"/>
              <a:defRPr b="0" i="0" sz="1400" u="none" cap="none" strike="noStrike">
                <a:solidFill>
                  <a:srgbClr val="8B8B8B"/>
                </a:solidFill>
                <a:latin typeface="Exo"/>
                <a:ea typeface="Exo"/>
                <a:cs typeface="Exo"/>
                <a:sym typeface="Exo"/>
              </a:defRPr>
            </a:lvl3pPr>
            <a:lvl4pPr indent="-38099" lvl="3" marL="685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A6CED3"/>
              </a:buClr>
              <a:buSzPts val="1000"/>
              <a:buFont typeface="Noto Sans Symbols"/>
              <a:buChar char="■"/>
              <a:defRPr b="0" i="0" sz="1400" u="none" cap="none" strike="noStrike">
                <a:solidFill>
                  <a:srgbClr val="8B8B8B"/>
                </a:solidFill>
                <a:latin typeface="Exo"/>
                <a:ea typeface="Exo"/>
                <a:cs typeface="Exo"/>
                <a:sym typeface="Exo"/>
              </a:defRPr>
            </a:lvl4pPr>
            <a:lvl5pPr indent="-50799" lvl="4" marL="863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Char char="■"/>
              <a:defRPr b="0" i="0" sz="1400" u="none" cap="none" strike="noStrike">
                <a:solidFill>
                  <a:srgbClr val="8B8B8B"/>
                </a:solidFill>
                <a:latin typeface="Exo"/>
                <a:ea typeface="Exo"/>
                <a:cs typeface="Exo"/>
                <a:sym typeface="Exo"/>
              </a:defRPr>
            </a:lvl5pPr>
            <a:lvl6pPr indent="-38099" lvl="5" marL="10287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6CED3"/>
              </a:buClr>
              <a:buSzPts val="1000"/>
              <a:buFont typeface="Noto Sans Symbols"/>
              <a:buChar char="■"/>
              <a:defRPr b="0" i="0" sz="1400" u="none" cap="none" strike="noStrike">
                <a:solidFill>
                  <a:srgbClr val="8B8B8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50799" lvl="6" marL="12065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Char char="■"/>
              <a:defRPr b="0" i="0" sz="1400" u="none" cap="none" strike="noStrike">
                <a:solidFill>
                  <a:srgbClr val="8B8B8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8099" lvl="7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6CED3"/>
              </a:buClr>
              <a:buSzPts val="1000"/>
              <a:buFont typeface="Noto Sans Symbols"/>
              <a:buChar char="■"/>
              <a:defRPr b="0" i="0" sz="1400" u="none" cap="none" strike="noStrike">
                <a:solidFill>
                  <a:srgbClr val="8B8B8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50799" lvl="8" marL="1549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Char char="■"/>
              <a:defRPr b="0" i="0" sz="1400" u="none" cap="none" strike="noStrike">
                <a:solidFill>
                  <a:srgbClr val="8B8B8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169" name="Shape 169"/>
          <p:cNvSpPr/>
          <p:nvPr>
            <p:ph idx="4" type="pic"/>
          </p:nvPr>
        </p:nvSpPr>
        <p:spPr>
          <a:xfrm>
            <a:off x="6803135" y="1786246"/>
            <a:ext cx="2057400" cy="31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177800" lvl="0" marL="177800" marR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b="0" i="0" sz="1500" u="none" cap="none" strike="noStrike">
                <a:solidFill>
                  <a:srgbClr val="8B8B8B"/>
                </a:solidFill>
                <a:latin typeface="Exo"/>
                <a:ea typeface="Exo"/>
                <a:cs typeface="Exo"/>
                <a:sym typeface="Exo"/>
              </a:defRPr>
            </a:lvl1pPr>
            <a:lvl2pPr indent="-38099" lvl="1" marL="3429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A6CED3"/>
              </a:buClr>
              <a:buSzPts val="1000"/>
              <a:buFont typeface="Noto Sans Symbols"/>
              <a:buChar char="■"/>
              <a:defRPr b="0" i="0" sz="1400" u="none" cap="none" strike="noStrike">
                <a:solidFill>
                  <a:srgbClr val="8B8B8B"/>
                </a:solidFill>
                <a:latin typeface="Exo"/>
                <a:ea typeface="Exo"/>
                <a:cs typeface="Exo"/>
                <a:sym typeface="Exo"/>
              </a:defRPr>
            </a:lvl2pPr>
            <a:lvl3pPr indent="-50799" lvl="2" marL="5207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Char char="■"/>
              <a:defRPr b="0" i="0" sz="1400" u="none" cap="none" strike="noStrike">
                <a:solidFill>
                  <a:srgbClr val="8B8B8B"/>
                </a:solidFill>
                <a:latin typeface="Exo"/>
                <a:ea typeface="Exo"/>
                <a:cs typeface="Exo"/>
                <a:sym typeface="Exo"/>
              </a:defRPr>
            </a:lvl3pPr>
            <a:lvl4pPr indent="-38099" lvl="3" marL="685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A6CED3"/>
              </a:buClr>
              <a:buSzPts val="1000"/>
              <a:buFont typeface="Noto Sans Symbols"/>
              <a:buChar char="■"/>
              <a:defRPr b="0" i="0" sz="1400" u="none" cap="none" strike="noStrike">
                <a:solidFill>
                  <a:srgbClr val="8B8B8B"/>
                </a:solidFill>
                <a:latin typeface="Exo"/>
                <a:ea typeface="Exo"/>
                <a:cs typeface="Exo"/>
                <a:sym typeface="Exo"/>
              </a:defRPr>
            </a:lvl4pPr>
            <a:lvl5pPr indent="-50799" lvl="4" marL="863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Char char="■"/>
              <a:defRPr b="0" i="0" sz="1400" u="none" cap="none" strike="noStrike">
                <a:solidFill>
                  <a:srgbClr val="8B8B8B"/>
                </a:solidFill>
                <a:latin typeface="Exo"/>
                <a:ea typeface="Exo"/>
                <a:cs typeface="Exo"/>
                <a:sym typeface="Exo"/>
              </a:defRPr>
            </a:lvl5pPr>
            <a:lvl6pPr indent="-38099" lvl="5" marL="10287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6CED3"/>
              </a:buClr>
              <a:buSzPts val="1000"/>
              <a:buFont typeface="Noto Sans Symbols"/>
              <a:buChar char="■"/>
              <a:defRPr b="0" i="0" sz="1400" u="none" cap="none" strike="noStrike">
                <a:solidFill>
                  <a:srgbClr val="8B8B8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50799" lvl="6" marL="12065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Char char="■"/>
              <a:defRPr b="0" i="0" sz="1400" u="none" cap="none" strike="noStrike">
                <a:solidFill>
                  <a:srgbClr val="8B8B8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8099" lvl="7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6CED3"/>
              </a:buClr>
              <a:buSzPts val="1000"/>
              <a:buFont typeface="Noto Sans Symbols"/>
              <a:buChar char="■"/>
              <a:defRPr b="0" i="0" sz="1400" u="none" cap="none" strike="noStrike">
                <a:solidFill>
                  <a:srgbClr val="8B8B8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50799" lvl="8" marL="1549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Char char="■"/>
              <a:defRPr b="0" i="0" sz="1400" u="none" cap="none" strike="noStrike">
                <a:solidFill>
                  <a:srgbClr val="8B8B8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_Picture above Caption">
  <p:cSld name="4_Picture above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 txBox="1"/>
          <p:nvPr>
            <p:ph type="title"/>
          </p:nvPr>
        </p:nvSpPr>
        <p:spPr>
          <a:xfrm>
            <a:off x="235945" y="172243"/>
            <a:ext cx="7896600" cy="4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Exo"/>
              <a:buNone/>
              <a:defRPr b="0" i="0" sz="2700" u="none" cap="none" strike="noStrike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4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4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4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4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4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4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4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400"/>
            </a:lvl9pPr>
          </a:lstStyle>
          <a:p/>
        </p:txBody>
      </p:sp>
      <p:pic>
        <p:nvPicPr>
          <p:cNvPr id="172" name="Shape 17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50241" y="4476537"/>
            <a:ext cx="361200" cy="361200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Shape 173"/>
          <p:cNvSpPr/>
          <p:nvPr/>
        </p:nvSpPr>
        <p:spPr>
          <a:xfrm>
            <a:off x="239486" y="4873137"/>
            <a:ext cx="8664900" cy="4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4" name="Shape 174"/>
          <p:cNvSpPr/>
          <p:nvPr/>
        </p:nvSpPr>
        <p:spPr>
          <a:xfrm>
            <a:off x="226786" y="693250"/>
            <a:ext cx="7044000" cy="45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5" name="Shape 175"/>
          <p:cNvSpPr txBox="1"/>
          <p:nvPr>
            <p:ph idx="1" type="body"/>
          </p:nvPr>
        </p:nvSpPr>
        <p:spPr>
          <a:xfrm>
            <a:off x="235857" y="816427"/>
            <a:ext cx="7901100" cy="37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3792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27"/>
              <a:buFont typeface="Noto Sans Symbols"/>
              <a:buChar char="■"/>
              <a:defRPr b="0" i="0" sz="1400" u="none" cap="none" strike="noStrike">
                <a:solidFill>
                  <a:srgbClr val="8B8B8B"/>
                </a:solidFill>
                <a:latin typeface="Exo"/>
                <a:ea typeface="Exo"/>
                <a:cs typeface="Exo"/>
                <a:sym typeface="Exo"/>
              </a:defRPr>
            </a:lvl1pPr>
            <a:lvl2pPr indent="-292099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CED3"/>
              </a:buClr>
              <a:buSzPts val="1000"/>
              <a:buFont typeface="Noto Sans Symbols"/>
              <a:buChar char="■"/>
              <a:defRPr b="0" i="0" sz="1400" u="none" cap="none" strike="noStrike">
                <a:solidFill>
                  <a:srgbClr val="8B8B8B"/>
                </a:solidFill>
                <a:latin typeface="Exo"/>
                <a:ea typeface="Exo"/>
                <a:cs typeface="Exo"/>
                <a:sym typeface="Exo"/>
              </a:defRPr>
            </a:lvl2pPr>
            <a:lvl3pPr indent="-292099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Char char="■"/>
              <a:defRPr b="0" i="0" sz="1400" u="none" cap="none" strike="noStrike">
                <a:solidFill>
                  <a:srgbClr val="8B8B8B"/>
                </a:solidFill>
                <a:latin typeface="Exo"/>
                <a:ea typeface="Exo"/>
                <a:cs typeface="Exo"/>
                <a:sym typeface="Exo"/>
              </a:defRPr>
            </a:lvl3pPr>
            <a:lvl4pPr indent="-292099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CED3"/>
              </a:buClr>
              <a:buSzPts val="1000"/>
              <a:buFont typeface="Noto Sans Symbols"/>
              <a:buChar char="■"/>
              <a:defRPr b="0" i="0" sz="1400" u="none" cap="none" strike="noStrike">
                <a:solidFill>
                  <a:srgbClr val="8B8B8B"/>
                </a:solidFill>
                <a:latin typeface="Exo"/>
                <a:ea typeface="Exo"/>
                <a:cs typeface="Exo"/>
                <a:sym typeface="Exo"/>
              </a:defRPr>
            </a:lvl4pPr>
            <a:lvl5pPr indent="-292099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Char char="■"/>
              <a:defRPr b="0" i="0" sz="1400" u="none" cap="none" strike="noStrike">
                <a:solidFill>
                  <a:srgbClr val="8B8B8B"/>
                </a:solidFill>
                <a:latin typeface="Exo"/>
                <a:ea typeface="Exo"/>
                <a:cs typeface="Exo"/>
                <a:sym typeface="Exo"/>
              </a:defRPr>
            </a:lvl5pPr>
            <a:lvl6pPr indent="-296635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CED3"/>
              </a:buClr>
              <a:buSzPts val="1071"/>
              <a:buFont typeface="Noto Sans Symbols"/>
              <a:buChar char="■"/>
              <a:defRPr b="0" i="0" sz="1500" u="none" cap="none" strike="noStrike">
                <a:solidFill>
                  <a:srgbClr val="8B8B8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296635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71"/>
              <a:buFont typeface="Noto Sans Symbols"/>
              <a:buChar char="■"/>
              <a:defRPr b="0" i="0" sz="1500" u="none" cap="none" strike="noStrike">
                <a:solidFill>
                  <a:srgbClr val="8B8B8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296635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CED3"/>
              </a:buClr>
              <a:buSzPts val="1071"/>
              <a:buFont typeface="Noto Sans Symbols"/>
              <a:buChar char="■"/>
              <a:defRPr b="0" i="0" sz="1500" u="none" cap="none" strike="noStrike">
                <a:solidFill>
                  <a:srgbClr val="8B8B8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296635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71"/>
              <a:buFont typeface="Noto Sans Symbols"/>
              <a:buChar char="■"/>
              <a:defRPr b="0" i="0" sz="1500" u="none" cap="none" strike="noStrike">
                <a:solidFill>
                  <a:srgbClr val="8B8B8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gallery_04">
  <p:cSld name="gallery_04"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b="1" i="0" sz="1500" u="none" cap="none" strike="noStrike">
                <a:solidFill>
                  <a:srgbClr val="8B8B8B"/>
                </a:solidFill>
                <a:latin typeface="Exo"/>
                <a:ea typeface="Exo"/>
                <a:cs typeface="Exo"/>
                <a:sym typeface="Exo"/>
              </a:defRPr>
            </a:lvl1pPr>
            <a:lvl2pPr indent="-38099" lvl="1" marL="3429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A6CED3"/>
              </a:buClr>
              <a:buSzPts val="1000"/>
              <a:buFont typeface="Noto Sans Symbols"/>
              <a:buChar char="■"/>
              <a:defRPr b="1" i="0" sz="1400" u="none" cap="none" strike="noStrike">
                <a:solidFill>
                  <a:srgbClr val="8B8B8B"/>
                </a:solidFill>
                <a:latin typeface="Exo"/>
                <a:ea typeface="Exo"/>
                <a:cs typeface="Exo"/>
                <a:sym typeface="Exo"/>
              </a:defRPr>
            </a:lvl2pPr>
            <a:lvl3pPr indent="-50799" lvl="2" marL="5207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Char char="■"/>
              <a:defRPr b="1" i="0" sz="1400" u="none" cap="none" strike="noStrike">
                <a:solidFill>
                  <a:srgbClr val="8B8B8B"/>
                </a:solidFill>
                <a:latin typeface="Exo"/>
                <a:ea typeface="Exo"/>
                <a:cs typeface="Exo"/>
                <a:sym typeface="Exo"/>
              </a:defRPr>
            </a:lvl3pPr>
            <a:lvl4pPr indent="-38099" lvl="3" marL="685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A6CED3"/>
              </a:buClr>
              <a:buSzPts val="1000"/>
              <a:buFont typeface="Noto Sans Symbols"/>
              <a:buChar char="■"/>
              <a:defRPr b="1" i="0" sz="1400" u="none" cap="none" strike="noStrike">
                <a:solidFill>
                  <a:srgbClr val="8B8B8B"/>
                </a:solidFill>
                <a:latin typeface="Exo"/>
                <a:ea typeface="Exo"/>
                <a:cs typeface="Exo"/>
                <a:sym typeface="Exo"/>
              </a:defRPr>
            </a:lvl4pPr>
            <a:lvl5pPr indent="-50799" lvl="4" marL="863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Char char="■"/>
              <a:defRPr b="1" i="0" sz="1400" u="none" cap="none" strike="noStrike">
                <a:solidFill>
                  <a:srgbClr val="8B8B8B"/>
                </a:solidFill>
                <a:latin typeface="Exo"/>
                <a:ea typeface="Exo"/>
                <a:cs typeface="Exo"/>
                <a:sym typeface="Exo"/>
              </a:defRPr>
            </a:lvl5pPr>
            <a:lvl6pPr indent="-38099" lvl="5" marL="10287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6CED3"/>
              </a:buClr>
              <a:buSzPts val="1000"/>
              <a:buFont typeface="Noto Sans Symbols"/>
              <a:buChar char="■"/>
              <a:defRPr b="0" i="0" sz="1400" u="none" cap="none" strike="noStrike">
                <a:solidFill>
                  <a:srgbClr val="8B8B8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50799" lvl="6" marL="12065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Char char="■"/>
              <a:defRPr b="0" i="0" sz="1400" u="none" cap="none" strike="noStrike">
                <a:solidFill>
                  <a:srgbClr val="8B8B8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8099" lvl="7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6CED3"/>
              </a:buClr>
              <a:buSzPts val="1000"/>
              <a:buFont typeface="Noto Sans Symbols"/>
              <a:buChar char="■"/>
              <a:defRPr b="0" i="0" sz="1400" u="none" cap="none" strike="noStrike">
                <a:solidFill>
                  <a:srgbClr val="8B8B8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50799" lvl="8" marL="1549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Char char="■"/>
              <a:defRPr b="0" i="0" sz="1400" u="none" cap="none" strike="noStrike">
                <a:solidFill>
                  <a:srgbClr val="8B8B8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7_Picture above Caption">
  <p:cSld name="7_Picture above Caption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 txBox="1"/>
          <p:nvPr>
            <p:ph type="title"/>
          </p:nvPr>
        </p:nvSpPr>
        <p:spPr>
          <a:xfrm>
            <a:off x="235946" y="172244"/>
            <a:ext cx="7896600" cy="4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"/>
              <a:buNone/>
              <a:defRPr b="0" i="0" sz="2700" u="none" cap="none" strike="noStrike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4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4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4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4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4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4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4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400"/>
            </a:lvl9pPr>
          </a:lstStyle>
          <a:p/>
        </p:txBody>
      </p:sp>
      <p:pic>
        <p:nvPicPr>
          <p:cNvPr id="180" name="Shape 18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710591" y="4668812"/>
            <a:ext cx="361200" cy="361200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Shape 181"/>
          <p:cNvSpPr txBox="1"/>
          <p:nvPr>
            <p:ph idx="1" type="body"/>
          </p:nvPr>
        </p:nvSpPr>
        <p:spPr>
          <a:xfrm>
            <a:off x="235856" y="816428"/>
            <a:ext cx="7901100" cy="37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49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■"/>
              <a:defRPr b="0" i="0" sz="1400" u="none" cap="none" strike="noStrike">
                <a:solidFill>
                  <a:srgbClr val="8B8B8B"/>
                </a:solidFill>
                <a:latin typeface="Exo"/>
                <a:ea typeface="Exo"/>
                <a:cs typeface="Exo"/>
                <a:sym typeface="Exo"/>
              </a:defRPr>
            </a:lvl1pPr>
            <a:lvl2pPr indent="-292099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CED3"/>
              </a:buClr>
              <a:buSzPts val="1000"/>
              <a:buFont typeface="Noto Sans Symbols"/>
              <a:buChar char="■"/>
              <a:defRPr b="0" i="0" sz="1400" u="none" cap="none" strike="noStrike">
                <a:solidFill>
                  <a:srgbClr val="8B8B8B"/>
                </a:solidFill>
                <a:latin typeface="Exo"/>
                <a:ea typeface="Exo"/>
                <a:cs typeface="Exo"/>
                <a:sym typeface="Exo"/>
              </a:defRPr>
            </a:lvl2pPr>
            <a:lvl3pPr indent="-292099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Char char="■"/>
              <a:defRPr b="0" i="0" sz="1400" u="none" cap="none" strike="noStrike">
                <a:solidFill>
                  <a:srgbClr val="8B8B8B"/>
                </a:solidFill>
                <a:latin typeface="Exo"/>
                <a:ea typeface="Exo"/>
                <a:cs typeface="Exo"/>
                <a:sym typeface="Exo"/>
              </a:defRPr>
            </a:lvl3pPr>
            <a:lvl4pPr indent="-292099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CED3"/>
              </a:buClr>
              <a:buSzPts val="1000"/>
              <a:buFont typeface="Noto Sans Symbols"/>
              <a:buChar char="■"/>
              <a:defRPr b="0" i="0" sz="1400" u="none" cap="none" strike="noStrike">
                <a:solidFill>
                  <a:srgbClr val="8B8B8B"/>
                </a:solidFill>
                <a:latin typeface="Exo"/>
                <a:ea typeface="Exo"/>
                <a:cs typeface="Exo"/>
                <a:sym typeface="Exo"/>
              </a:defRPr>
            </a:lvl4pPr>
            <a:lvl5pPr indent="-292099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Char char="■"/>
              <a:defRPr b="0" i="0" sz="1400" u="none" cap="none" strike="noStrike">
                <a:solidFill>
                  <a:srgbClr val="8B8B8B"/>
                </a:solidFill>
                <a:latin typeface="Exo"/>
                <a:ea typeface="Exo"/>
                <a:cs typeface="Exo"/>
                <a:sym typeface="Exo"/>
              </a:defRPr>
            </a:lvl5pPr>
            <a:lvl6pPr indent="-292099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CED3"/>
              </a:buClr>
              <a:buSzPts val="1000"/>
              <a:buFont typeface="Noto Sans Symbols"/>
              <a:buChar char="■"/>
              <a:defRPr b="0" i="0" sz="1500" u="none" cap="none" strike="noStrike">
                <a:solidFill>
                  <a:srgbClr val="8B8B8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292099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Char char="■"/>
              <a:defRPr b="0" i="0" sz="1500" u="none" cap="none" strike="noStrike">
                <a:solidFill>
                  <a:srgbClr val="8B8B8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292099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CED3"/>
              </a:buClr>
              <a:buSzPts val="1000"/>
              <a:buFont typeface="Noto Sans Symbols"/>
              <a:buChar char="■"/>
              <a:defRPr b="0" i="0" sz="1500" u="none" cap="none" strike="noStrike">
                <a:solidFill>
                  <a:srgbClr val="8B8B8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292099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Char char="■"/>
              <a:defRPr b="0" i="0" sz="1500" u="none" cap="none" strike="noStrike">
                <a:solidFill>
                  <a:srgbClr val="8B8B8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_Picture above Caption 1">
  <p:cSld name="3_Picture above Caption_1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/>
          <p:nvPr>
            <p:ph type="title"/>
          </p:nvPr>
        </p:nvSpPr>
        <p:spPr>
          <a:xfrm>
            <a:off x="235944" y="172243"/>
            <a:ext cx="7896600" cy="4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"/>
              <a:buNone/>
              <a:defRPr b="1" i="0" sz="3000" u="none" cap="none" strike="noStrike">
                <a:solidFill>
                  <a:srgbClr val="6E7781"/>
                </a:solidFill>
                <a:latin typeface="Exo"/>
                <a:ea typeface="Exo"/>
                <a:cs typeface="Exo"/>
                <a:sym typeface="Exo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b="1" sz="30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b="1" sz="30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b="1" sz="30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b="1" sz="30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b="1" sz="30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b="1" sz="30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b="1" sz="30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b="1" sz="3000"/>
            </a:lvl9pPr>
          </a:lstStyle>
          <a:p/>
        </p:txBody>
      </p:sp>
      <p:pic>
        <p:nvPicPr>
          <p:cNvPr id="184" name="Shape 18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734617" y="4732985"/>
            <a:ext cx="361200" cy="361200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Shape 185"/>
          <p:cNvSpPr txBox="1"/>
          <p:nvPr>
            <p:ph idx="1" type="body"/>
          </p:nvPr>
        </p:nvSpPr>
        <p:spPr>
          <a:xfrm>
            <a:off x="235856" y="1224678"/>
            <a:ext cx="7901100" cy="33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2099" lvl="0" marL="457200" marR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Char char="■"/>
              <a:defRPr b="0" i="0" sz="1400" u="none" cap="none" strike="noStrike">
                <a:solidFill>
                  <a:srgbClr val="8B8B8B"/>
                </a:solidFill>
                <a:latin typeface="Exo"/>
                <a:ea typeface="Exo"/>
                <a:cs typeface="Exo"/>
                <a:sym typeface="Exo"/>
              </a:defRPr>
            </a:lvl1pPr>
            <a:lvl2pPr indent="-292099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A6CED3"/>
              </a:buClr>
              <a:buSzPts val="1000"/>
              <a:buFont typeface="Noto Sans Symbols"/>
              <a:buChar char="■"/>
              <a:defRPr b="0" i="0" sz="1400" u="none" cap="none" strike="noStrike">
                <a:solidFill>
                  <a:srgbClr val="8B8B8B"/>
                </a:solidFill>
                <a:latin typeface="Exo"/>
                <a:ea typeface="Exo"/>
                <a:cs typeface="Exo"/>
                <a:sym typeface="Exo"/>
              </a:defRPr>
            </a:lvl2pPr>
            <a:lvl3pPr indent="-292099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Char char="■"/>
              <a:defRPr b="0" i="0" sz="1400" u="none" cap="none" strike="noStrike">
                <a:solidFill>
                  <a:srgbClr val="8B8B8B"/>
                </a:solidFill>
                <a:latin typeface="Exo"/>
                <a:ea typeface="Exo"/>
                <a:cs typeface="Exo"/>
                <a:sym typeface="Exo"/>
              </a:defRPr>
            </a:lvl3pPr>
            <a:lvl4pPr indent="-292099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A6CED3"/>
              </a:buClr>
              <a:buSzPts val="1000"/>
              <a:buFont typeface="Noto Sans Symbols"/>
              <a:buChar char="■"/>
              <a:defRPr b="0" i="0" sz="1400" u="none" cap="none" strike="noStrike">
                <a:solidFill>
                  <a:srgbClr val="8B8B8B"/>
                </a:solidFill>
                <a:latin typeface="Exo"/>
                <a:ea typeface="Exo"/>
                <a:cs typeface="Exo"/>
                <a:sym typeface="Exo"/>
              </a:defRPr>
            </a:lvl4pPr>
            <a:lvl5pPr indent="-292099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Char char="■"/>
              <a:defRPr b="0" i="0" sz="1400" u="none" cap="none" strike="noStrike">
                <a:solidFill>
                  <a:srgbClr val="8B8B8B"/>
                </a:solidFill>
                <a:latin typeface="Exo"/>
                <a:ea typeface="Exo"/>
                <a:cs typeface="Exo"/>
                <a:sym typeface="Exo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6CED3"/>
              </a:buClr>
              <a:buSzPts val="1100"/>
              <a:buFont typeface="Noto Sans Symbols"/>
              <a:buChar char="■"/>
              <a:defRPr b="0" i="0" sz="1500" u="none" cap="none" strike="noStrike">
                <a:solidFill>
                  <a:srgbClr val="8B8B8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■"/>
              <a:defRPr b="0" i="0" sz="1500" u="none" cap="none" strike="noStrike">
                <a:solidFill>
                  <a:srgbClr val="8B8B8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6CED3"/>
              </a:buClr>
              <a:buSzPts val="1100"/>
              <a:buFont typeface="Noto Sans Symbols"/>
              <a:buChar char="■"/>
              <a:defRPr b="0" i="0" sz="1500" u="none" cap="none" strike="noStrike">
                <a:solidFill>
                  <a:srgbClr val="8B8B8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■"/>
              <a:defRPr b="0" i="0" sz="1500" u="none" cap="none" strike="noStrike">
                <a:solidFill>
                  <a:srgbClr val="8B8B8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186" name="Shape 186"/>
          <p:cNvSpPr txBox="1"/>
          <p:nvPr>
            <p:ph idx="2" type="subTitle"/>
          </p:nvPr>
        </p:nvSpPr>
        <p:spPr>
          <a:xfrm>
            <a:off x="236934" y="609168"/>
            <a:ext cx="67167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None/>
              <a:defRPr b="0" i="0" sz="1800" u="none" cap="none" strike="noStrike">
                <a:solidFill>
                  <a:srgbClr val="989FA7"/>
                </a:solidFill>
                <a:latin typeface="Exo"/>
                <a:ea typeface="Exo"/>
                <a:cs typeface="Exo"/>
                <a:sym typeface="Exo"/>
              </a:defRPr>
            </a:lvl1pPr>
            <a:lvl2pPr indent="-12621" lvl="1" marL="342821" marR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A6CED3"/>
              </a:buClr>
              <a:buSzPts val="1000"/>
              <a:buFont typeface="Noto Sans Symbols"/>
              <a:buNone/>
              <a:defRPr b="0" i="0" sz="1400" u="none" cap="none" strike="noStrike">
                <a:solidFill>
                  <a:srgbClr val="959595"/>
                </a:solidFill>
                <a:latin typeface="Exo"/>
                <a:ea typeface="Exo"/>
                <a:cs typeface="Exo"/>
                <a:sym typeface="Exo"/>
              </a:defRPr>
            </a:lvl2pPr>
            <a:lvl3pPr indent="-12547" lvl="2" marL="685647" marR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None/>
              <a:defRPr b="0" i="0" sz="1400" u="none" cap="none" strike="noStrike">
                <a:solidFill>
                  <a:srgbClr val="959595"/>
                </a:solidFill>
                <a:latin typeface="Exo"/>
                <a:ea typeface="Exo"/>
                <a:cs typeface="Exo"/>
                <a:sym typeface="Exo"/>
              </a:defRPr>
            </a:lvl3pPr>
            <a:lvl4pPr indent="-12471" lvl="3" marL="1028471" marR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A6CED3"/>
              </a:buClr>
              <a:buSzPts val="1000"/>
              <a:buFont typeface="Noto Sans Symbols"/>
              <a:buNone/>
              <a:defRPr b="0" i="0" sz="1400" u="none" cap="none" strike="noStrike">
                <a:solidFill>
                  <a:srgbClr val="959595"/>
                </a:solidFill>
                <a:latin typeface="Exo"/>
                <a:ea typeface="Exo"/>
                <a:cs typeface="Exo"/>
                <a:sym typeface="Exo"/>
              </a:defRPr>
            </a:lvl4pPr>
            <a:lvl5pPr indent="-12393" lvl="4" marL="1371293" marR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None/>
              <a:defRPr b="0" i="0" sz="1400" u="none" cap="none" strike="noStrike">
                <a:solidFill>
                  <a:srgbClr val="959595"/>
                </a:solidFill>
                <a:latin typeface="Exo"/>
                <a:ea typeface="Exo"/>
                <a:cs typeface="Exo"/>
                <a:sym typeface="Exo"/>
              </a:defRPr>
            </a:lvl5pPr>
            <a:lvl6pPr indent="-12320" lvl="5" marL="1714120" marR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6CED3"/>
              </a:buClr>
              <a:buSzPts val="1000"/>
              <a:buFont typeface="Noto Sans Symbols"/>
              <a:buNone/>
              <a:defRPr b="0" i="0" sz="1400" u="none" cap="none" strike="noStrike">
                <a:solidFill>
                  <a:srgbClr val="95959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12240" lvl="6" marL="2056940" marR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None/>
              <a:defRPr b="0" i="0" sz="1400" u="none" cap="none" strike="noStrike">
                <a:solidFill>
                  <a:srgbClr val="95959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12160" lvl="7" marL="2399760" marR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6CED3"/>
              </a:buClr>
              <a:buSzPts val="1000"/>
              <a:buFont typeface="Noto Sans Symbols"/>
              <a:buNone/>
              <a:defRPr b="0" i="0" sz="1400" u="none" cap="none" strike="noStrike">
                <a:solidFill>
                  <a:srgbClr val="95959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12081" lvl="8" marL="2742581" marR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None/>
              <a:defRPr b="0" i="0" sz="1400" u="none" cap="none" strike="noStrike">
                <a:solidFill>
                  <a:srgbClr val="95959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_Picture above Caption 2">
  <p:cSld name="3_Picture above Caption_2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 txBox="1"/>
          <p:nvPr>
            <p:ph type="title"/>
          </p:nvPr>
        </p:nvSpPr>
        <p:spPr>
          <a:xfrm>
            <a:off x="235945" y="172244"/>
            <a:ext cx="7896600" cy="4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"/>
              <a:buNone/>
              <a:defRPr b="1" i="0" sz="3000" u="none" cap="none" strike="noStrike">
                <a:solidFill>
                  <a:srgbClr val="6E7781"/>
                </a:solidFill>
                <a:latin typeface="Exo"/>
                <a:ea typeface="Exo"/>
                <a:cs typeface="Exo"/>
                <a:sym typeface="Exo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b="1" sz="30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b="1" sz="30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b="1" sz="30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b="1" sz="30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b="1" sz="30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b="1" sz="30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b="1" sz="30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b="1" sz="3000"/>
            </a:lvl9pPr>
          </a:lstStyle>
          <a:p/>
        </p:txBody>
      </p:sp>
      <p:pic>
        <p:nvPicPr>
          <p:cNvPr id="189" name="Shape 18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734617" y="4732986"/>
            <a:ext cx="361200" cy="361200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Shape 190"/>
          <p:cNvSpPr txBox="1"/>
          <p:nvPr>
            <p:ph idx="1" type="body"/>
          </p:nvPr>
        </p:nvSpPr>
        <p:spPr>
          <a:xfrm>
            <a:off x="235856" y="1224678"/>
            <a:ext cx="7901100" cy="33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2099" lvl="0" marL="457200" marR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Char char="■"/>
              <a:defRPr b="0" i="0" sz="1400" u="none" cap="none" strike="noStrike">
                <a:solidFill>
                  <a:srgbClr val="8B8B8B"/>
                </a:solidFill>
                <a:latin typeface="Exo"/>
                <a:ea typeface="Exo"/>
                <a:cs typeface="Exo"/>
                <a:sym typeface="Exo"/>
              </a:defRPr>
            </a:lvl1pPr>
            <a:lvl2pPr indent="-292099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A6CED3"/>
              </a:buClr>
              <a:buSzPts val="1000"/>
              <a:buFont typeface="Noto Sans Symbols"/>
              <a:buChar char="■"/>
              <a:defRPr b="0" i="0" sz="1400" u="none" cap="none" strike="noStrike">
                <a:solidFill>
                  <a:srgbClr val="8B8B8B"/>
                </a:solidFill>
                <a:latin typeface="Exo"/>
                <a:ea typeface="Exo"/>
                <a:cs typeface="Exo"/>
                <a:sym typeface="Exo"/>
              </a:defRPr>
            </a:lvl2pPr>
            <a:lvl3pPr indent="-292099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Char char="■"/>
              <a:defRPr b="0" i="0" sz="1400" u="none" cap="none" strike="noStrike">
                <a:solidFill>
                  <a:srgbClr val="8B8B8B"/>
                </a:solidFill>
                <a:latin typeface="Exo"/>
                <a:ea typeface="Exo"/>
                <a:cs typeface="Exo"/>
                <a:sym typeface="Exo"/>
              </a:defRPr>
            </a:lvl3pPr>
            <a:lvl4pPr indent="-292099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A6CED3"/>
              </a:buClr>
              <a:buSzPts val="1000"/>
              <a:buFont typeface="Noto Sans Symbols"/>
              <a:buChar char="■"/>
              <a:defRPr b="0" i="0" sz="1400" u="none" cap="none" strike="noStrike">
                <a:solidFill>
                  <a:srgbClr val="8B8B8B"/>
                </a:solidFill>
                <a:latin typeface="Exo"/>
                <a:ea typeface="Exo"/>
                <a:cs typeface="Exo"/>
                <a:sym typeface="Exo"/>
              </a:defRPr>
            </a:lvl4pPr>
            <a:lvl5pPr indent="-292099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Char char="■"/>
              <a:defRPr b="0" i="0" sz="1400" u="none" cap="none" strike="noStrike">
                <a:solidFill>
                  <a:srgbClr val="8B8B8B"/>
                </a:solidFill>
                <a:latin typeface="Exo"/>
                <a:ea typeface="Exo"/>
                <a:cs typeface="Exo"/>
                <a:sym typeface="Exo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6CED3"/>
              </a:buClr>
              <a:buSzPts val="1100"/>
              <a:buFont typeface="Noto Sans Symbols"/>
              <a:buChar char="■"/>
              <a:defRPr b="0" i="0" sz="1500" u="none" cap="none" strike="noStrike">
                <a:solidFill>
                  <a:srgbClr val="8B8B8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■"/>
              <a:defRPr b="0" i="0" sz="1500" u="none" cap="none" strike="noStrike">
                <a:solidFill>
                  <a:srgbClr val="8B8B8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6CED3"/>
              </a:buClr>
              <a:buSzPts val="1100"/>
              <a:buFont typeface="Noto Sans Symbols"/>
              <a:buChar char="■"/>
              <a:defRPr b="0" i="0" sz="1500" u="none" cap="none" strike="noStrike">
                <a:solidFill>
                  <a:srgbClr val="8B8B8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■"/>
              <a:defRPr b="0" i="0" sz="1500" u="none" cap="none" strike="noStrike">
                <a:solidFill>
                  <a:srgbClr val="8B8B8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191" name="Shape 191"/>
          <p:cNvSpPr txBox="1"/>
          <p:nvPr>
            <p:ph idx="2" type="subTitle"/>
          </p:nvPr>
        </p:nvSpPr>
        <p:spPr>
          <a:xfrm>
            <a:off x="236934" y="609159"/>
            <a:ext cx="67167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None/>
              <a:defRPr b="0" i="0" sz="1800" u="none" cap="none" strike="noStrike">
                <a:solidFill>
                  <a:srgbClr val="989FA7"/>
                </a:solidFill>
                <a:latin typeface="Exo"/>
                <a:ea typeface="Exo"/>
                <a:cs typeface="Exo"/>
                <a:sym typeface="Exo"/>
              </a:defRPr>
            </a:lvl1pPr>
            <a:lvl2pPr indent="0" lvl="1" marL="342900" marR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A6CED3"/>
              </a:buClr>
              <a:buSzPts val="1000"/>
              <a:buFont typeface="Noto Sans Symbols"/>
              <a:buNone/>
              <a:defRPr b="0" i="0" sz="1400" u="none" cap="none" strike="noStrike">
                <a:solidFill>
                  <a:srgbClr val="959595"/>
                </a:solidFill>
                <a:latin typeface="Exo"/>
                <a:ea typeface="Exo"/>
                <a:cs typeface="Exo"/>
                <a:sym typeface="Exo"/>
              </a:defRPr>
            </a:lvl2pPr>
            <a:lvl3pPr indent="0" lvl="2" marL="685800" marR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None/>
              <a:defRPr b="0" i="0" sz="1400" u="none" cap="none" strike="noStrike">
                <a:solidFill>
                  <a:srgbClr val="959595"/>
                </a:solidFill>
                <a:latin typeface="Exo"/>
                <a:ea typeface="Exo"/>
                <a:cs typeface="Exo"/>
                <a:sym typeface="Exo"/>
              </a:defRPr>
            </a:lvl3pPr>
            <a:lvl4pPr indent="0" lvl="3" marL="1028700" marR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A6CED3"/>
              </a:buClr>
              <a:buSzPts val="1000"/>
              <a:buFont typeface="Noto Sans Symbols"/>
              <a:buNone/>
              <a:defRPr b="0" i="0" sz="1400" u="none" cap="none" strike="noStrike">
                <a:solidFill>
                  <a:srgbClr val="959595"/>
                </a:solidFill>
                <a:latin typeface="Exo"/>
                <a:ea typeface="Exo"/>
                <a:cs typeface="Exo"/>
                <a:sym typeface="Exo"/>
              </a:defRPr>
            </a:lvl4pPr>
            <a:lvl5pPr indent="0" lvl="4" marL="1371600" marR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None/>
              <a:defRPr b="0" i="0" sz="1400" u="none" cap="none" strike="noStrike">
                <a:solidFill>
                  <a:srgbClr val="959595"/>
                </a:solidFill>
                <a:latin typeface="Exo"/>
                <a:ea typeface="Exo"/>
                <a:cs typeface="Exo"/>
                <a:sym typeface="Exo"/>
              </a:defRPr>
            </a:lvl5pPr>
            <a:lvl6pPr indent="0" lvl="5" marL="1714500" marR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6CED3"/>
              </a:buClr>
              <a:buSzPts val="1000"/>
              <a:buFont typeface="Noto Sans Symbols"/>
              <a:buNone/>
              <a:defRPr b="0" i="0" sz="1400" u="none" cap="none" strike="noStrike">
                <a:solidFill>
                  <a:srgbClr val="95959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2057400" marR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None/>
              <a:defRPr b="0" i="0" sz="1400" u="none" cap="none" strike="noStrike">
                <a:solidFill>
                  <a:srgbClr val="95959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2400300" marR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6CED3"/>
              </a:buClr>
              <a:buSzPts val="1000"/>
              <a:buFont typeface="Noto Sans Symbols"/>
              <a:buNone/>
              <a:defRPr b="0" i="0" sz="1400" u="none" cap="none" strike="noStrike">
                <a:solidFill>
                  <a:srgbClr val="95959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2743200" marR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None/>
              <a:defRPr b="0" i="0" sz="1400" u="none" cap="none" strike="noStrike">
                <a:solidFill>
                  <a:srgbClr val="95959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_Custom Layout">
  <p:cSld name="2_Custom Layout"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/>
          <p:nvPr>
            <p:ph idx="2" type="pic"/>
          </p:nvPr>
        </p:nvSpPr>
        <p:spPr>
          <a:xfrm>
            <a:off x="4503571" y="0"/>
            <a:ext cx="4640400" cy="257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b="1" i="0" sz="1500" u="none" cap="none" strike="noStrike">
                <a:solidFill>
                  <a:srgbClr val="8B8B8B"/>
                </a:solidFill>
                <a:latin typeface="Exo"/>
                <a:ea typeface="Exo"/>
                <a:cs typeface="Exo"/>
                <a:sym typeface="Exo"/>
              </a:defRPr>
            </a:lvl1pPr>
            <a:lvl2pPr indent="-114299" lvl="1" marL="342900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rgbClr val="A6CED3"/>
              </a:buClr>
              <a:buSzPts val="976"/>
              <a:buFont typeface="Noto Sans Symbols"/>
              <a:buChar char="■"/>
              <a:defRPr b="1" i="0" sz="1350" u="none" cap="none" strike="noStrike">
                <a:solidFill>
                  <a:srgbClr val="8B8B8B"/>
                </a:solidFill>
                <a:latin typeface="Exo"/>
                <a:ea typeface="Exo"/>
                <a:cs typeface="Exo"/>
                <a:sym typeface="Exo"/>
              </a:defRPr>
            </a:lvl2pPr>
            <a:lvl3pPr indent="-107949" lvl="2" marL="514350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976"/>
              <a:buFont typeface="Noto Sans Symbols"/>
              <a:buChar char="■"/>
              <a:defRPr b="1" i="0" sz="1350" u="none" cap="none" strike="noStrike">
                <a:solidFill>
                  <a:srgbClr val="8B8B8B"/>
                </a:solidFill>
                <a:latin typeface="Exo"/>
                <a:ea typeface="Exo"/>
                <a:cs typeface="Exo"/>
                <a:sym typeface="Exo"/>
              </a:defRPr>
            </a:lvl3pPr>
            <a:lvl4pPr indent="-114299" lvl="3" marL="685800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rgbClr val="A6CED3"/>
              </a:buClr>
              <a:buSzPts val="976"/>
              <a:buFont typeface="Noto Sans Symbols"/>
              <a:buChar char="■"/>
              <a:defRPr b="1" i="0" sz="1350" u="none" cap="none" strike="noStrike">
                <a:solidFill>
                  <a:srgbClr val="8B8B8B"/>
                </a:solidFill>
                <a:latin typeface="Exo"/>
                <a:ea typeface="Exo"/>
                <a:cs typeface="Exo"/>
                <a:sym typeface="Exo"/>
              </a:defRPr>
            </a:lvl4pPr>
            <a:lvl5pPr indent="-107949" lvl="4" marL="857250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976"/>
              <a:buFont typeface="Noto Sans Symbols"/>
              <a:buChar char="■"/>
              <a:defRPr b="1" i="0" sz="1350" u="none" cap="none" strike="noStrike">
                <a:solidFill>
                  <a:srgbClr val="8B8B8B"/>
                </a:solidFill>
                <a:latin typeface="Exo"/>
                <a:ea typeface="Exo"/>
                <a:cs typeface="Exo"/>
                <a:sym typeface="Exo"/>
              </a:defRPr>
            </a:lvl5pPr>
            <a:lvl6pPr indent="-119061" lvl="5" marL="1033462" marR="0" rtl="0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A6CED3"/>
              </a:buClr>
              <a:buSzPts val="976"/>
              <a:buFont typeface="Noto Sans Symbols"/>
              <a:buChar char="■"/>
              <a:defRPr b="0" i="0" sz="1350" u="none" cap="none" strike="noStrike">
                <a:solidFill>
                  <a:srgbClr val="8B8B8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110330" lvl="6" marL="1202531" marR="0" rtl="0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accent1"/>
              </a:buClr>
              <a:buSzPts val="976"/>
              <a:buFont typeface="Noto Sans Symbols"/>
              <a:buChar char="■"/>
              <a:defRPr b="0" i="0" sz="1350" u="none" cap="none" strike="noStrike">
                <a:solidFill>
                  <a:srgbClr val="8B8B8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115490" lvl="7" marL="1372791" marR="0" rtl="0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A6CED3"/>
              </a:buClr>
              <a:buSzPts val="976"/>
              <a:buFont typeface="Noto Sans Symbols"/>
              <a:buChar char="■"/>
              <a:defRPr b="0" i="0" sz="1350" u="none" cap="none" strike="noStrike">
                <a:solidFill>
                  <a:srgbClr val="8B8B8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107949" lvl="8" marL="1543050" marR="0" rtl="0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accent1"/>
              </a:buClr>
              <a:buSzPts val="976"/>
              <a:buFont typeface="Noto Sans Symbols"/>
              <a:buChar char="■"/>
              <a:defRPr b="0" i="0" sz="1350" u="none" cap="none" strike="noStrike">
                <a:solidFill>
                  <a:srgbClr val="8B8B8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194" name="Shape 194"/>
          <p:cNvSpPr/>
          <p:nvPr>
            <p:ph idx="3" type="pic"/>
          </p:nvPr>
        </p:nvSpPr>
        <p:spPr>
          <a:xfrm>
            <a:off x="4503571" y="2578249"/>
            <a:ext cx="4640400" cy="256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b="1" i="0" sz="1500" u="none" cap="none" strike="noStrike">
                <a:solidFill>
                  <a:srgbClr val="8B8B8B"/>
                </a:solidFill>
                <a:latin typeface="Exo"/>
                <a:ea typeface="Exo"/>
                <a:cs typeface="Exo"/>
                <a:sym typeface="Exo"/>
              </a:defRPr>
            </a:lvl1pPr>
            <a:lvl2pPr indent="-114299" lvl="1" marL="342900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rgbClr val="A6CED3"/>
              </a:buClr>
              <a:buSzPts val="976"/>
              <a:buFont typeface="Noto Sans Symbols"/>
              <a:buChar char="■"/>
              <a:defRPr b="1" i="0" sz="1350" u="none" cap="none" strike="noStrike">
                <a:solidFill>
                  <a:srgbClr val="8B8B8B"/>
                </a:solidFill>
                <a:latin typeface="Exo"/>
                <a:ea typeface="Exo"/>
                <a:cs typeface="Exo"/>
                <a:sym typeface="Exo"/>
              </a:defRPr>
            </a:lvl2pPr>
            <a:lvl3pPr indent="-107949" lvl="2" marL="514350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976"/>
              <a:buFont typeface="Noto Sans Symbols"/>
              <a:buChar char="■"/>
              <a:defRPr b="1" i="0" sz="1350" u="none" cap="none" strike="noStrike">
                <a:solidFill>
                  <a:srgbClr val="8B8B8B"/>
                </a:solidFill>
                <a:latin typeface="Exo"/>
                <a:ea typeface="Exo"/>
                <a:cs typeface="Exo"/>
                <a:sym typeface="Exo"/>
              </a:defRPr>
            </a:lvl3pPr>
            <a:lvl4pPr indent="-114299" lvl="3" marL="685800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rgbClr val="A6CED3"/>
              </a:buClr>
              <a:buSzPts val="976"/>
              <a:buFont typeface="Noto Sans Symbols"/>
              <a:buChar char="■"/>
              <a:defRPr b="1" i="0" sz="1350" u="none" cap="none" strike="noStrike">
                <a:solidFill>
                  <a:srgbClr val="8B8B8B"/>
                </a:solidFill>
                <a:latin typeface="Exo"/>
                <a:ea typeface="Exo"/>
                <a:cs typeface="Exo"/>
                <a:sym typeface="Exo"/>
              </a:defRPr>
            </a:lvl4pPr>
            <a:lvl5pPr indent="-107949" lvl="4" marL="857250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976"/>
              <a:buFont typeface="Noto Sans Symbols"/>
              <a:buChar char="■"/>
              <a:defRPr b="1" i="0" sz="1350" u="none" cap="none" strike="noStrike">
                <a:solidFill>
                  <a:srgbClr val="8B8B8B"/>
                </a:solidFill>
                <a:latin typeface="Exo"/>
                <a:ea typeface="Exo"/>
                <a:cs typeface="Exo"/>
                <a:sym typeface="Exo"/>
              </a:defRPr>
            </a:lvl5pPr>
            <a:lvl6pPr indent="-119061" lvl="5" marL="1033462" marR="0" rtl="0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A6CED3"/>
              </a:buClr>
              <a:buSzPts val="976"/>
              <a:buFont typeface="Noto Sans Symbols"/>
              <a:buChar char="■"/>
              <a:defRPr b="0" i="0" sz="1350" u="none" cap="none" strike="noStrike">
                <a:solidFill>
                  <a:srgbClr val="8B8B8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110330" lvl="6" marL="1202531" marR="0" rtl="0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accent1"/>
              </a:buClr>
              <a:buSzPts val="976"/>
              <a:buFont typeface="Noto Sans Symbols"/>
              <a:buChar char="■"/>
              <a:defRPr b="0" i="0" sz="1350" u="none" cap="none" strike="noStrike">
                <a:solidFill>
                  <a:srgbClr val="8B8B8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115490" lvl="7" marL="1372791" marR="0" rtl="0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A6CED3"/>
              </a:buClr>
              <a:buSzPts val="976"/>
              <a:buFont typeface="Noto Sans Symbols"/>
              <a:buChar char="■"/>
              <a:defRPr b="0" i="0" sz="1350" u="none" cap="none" strike="noStrike">
                <a:solidFill>
                  <a:srgbClr val="8B8B8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107949" lvl="8" marL="1543050" marR="0" rtl="0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accent1"/>
              </a:buClr>
              <a:buSzPts val="976"/>
              <a:buFont typeface="Noto Sans Symbols"/>
              <a:buChar char="■"/>
              <a:defRPr b="0" i="0" sz="1350" u="none" cap="none" strike="noStrike">
                <a:solidFill>
                  <a:srgbClr val="8B8B8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195" name="Shape 195"/>
          <p:cNvSpPr/>
          <p:nvPr>
            <p:ph idx="4" type="pic"/>
          </p:nvPr>
        </p:nvSpPr>
        <p:spPr>
          <a:xfrm>
            <a:off x="1" y="0"/>
            <a:ext cx="4568700" cy="257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b="1" i="0" sz="1500" u="none" cap="none" strike="noStrike">
                <a:solidFill>
                  <a:srgbClr val="8B8B8B"/>
                </a:solidFill>
                <a:latin typeface="Exo"/>
                <a:ea typeface="Exo"/>
                <a:cs typeface="Exo"/>
                <a:sym typeface="Exo"/>
              </a:defRPr>
            </a:lvl1pPr>
            <a:lvl2pPr indent="-114299" lvl="1" marL="342900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rgbClr val="A6CED3"/>
              </a:buClr>
              <a:buSzPts val="976"/>
              <a:buFont typeface="Noto Sans Symbols"/>
              <a:buChar char="■"/>
              <a:defRPr b="1" i="0" sz="1350" u="none" cap="none" strike="noStrike">
                <a:solidFill>
                  <a:srgbClr val="8B8B8B"/>
                </a:solidFill>
                <a:latin typeface="Exo"/>
                <a:ea typeface="Exo"/>
                <a:cs typeface="Exo"/>
                <a:sym typeface="Exo"/>
              </a:defRPr>
            </a:lvl2pPr>
            <a:lvl3pPr indent="-107949" lvl="2" marL="514350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976"/>
              <a:buFont typeface="Noto Sans Symbols"/>
              <a:buChar char="■"/>
              <a:defRPr b="1" i="0" sz="1350" u="none" cap="none" strike="noStrike">
                <a:solidFill>
                  <a:srgbClr val="8B8B8B"/>
                </a:solidFill>
                <a:latin typeface="Exo"/>
                <a:ea typeface="Exo"/>
                <a:cs typeface="Exo"/>
                <a:sym typeface="Exo"/>
              </a:defRPr>
            </a:lvl3pPr>
            <a:lvl4pPr indent="-114299" lvl="3" marL="685800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rgbClr val="A6CED3"/>
              </a:buClr>
              <a:buSzPts val="976"/>
              <a:buFont typeface="Noto Sans Symbols"/>
              <a:buChar char="■"/>
              <a:defRPr b="1" i="0" sz="1350" u="none" cap="none" strike="noStrike">
                <a:solidFill>
                  <a:srgbClr val="8B8B8B"/>
                </a:solidFill>
                <a:latin typeface="Exo"/>
                <a:ea typeface="Exo"/>
                <a:cs typeface="Exo"/>
                <a:sym typeface="Exo"/>
              </a:defRPr>
            </a:lvl4pPr>
            <a:lvl5pPr indent="-107949" lvl="4" marL="857250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976"/>
              <a:buFont typeface="Noto Sans Symbols"/>
              <a:buChar char="■"/>
              <a:defRPr b="1" i="0" sz="1350" u="none" cap="none" strike="noStrike">
                <a:solidFill>
                  <a:srgbClr val="8B8B8B"/>
                </a:solidFill>
                <a:latin typeface="Exo"/>
                <a:ea typeface="Exo"/>
                <a:cs typeface="Exo"/>
                <a:sym typeface="Exo"/>
              </a:defRPr>
            </a:lvl5pPr>
            <a:lvl6pPr indent="-119061" lvl="5" marL="1033462" marR="0" rtl="0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A6CED3"/>
              </a:buClr>
              <a:buSzPts val="976"/>
              <a:buFont typeface="Noto Sans Symbols"/>
              <a:buChar char="■"/>
              <a:defRPr b="0" i="0" sz="1350" u="none" cap="none" strike="noStrike">
                <a:solidFill>
                  <a:srgbClr val="8B8B8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110330" lvl="6" marL="1202531" marR="0" rtl="0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accent1"/>
              </a:buClr>
              <a:buSzPts val="976"/>
              <a:buFont typeface="Noto Sans Symbols"/>
              <a:buChar char="■"/>
              <a:defRPr b="0" i="0" sz="1350" u="none" cap="none" strike="noStrike">
                <a:solidFill>
                  <a:srgbClr val="8B8B8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115490" lvl="7" marL="1372791" marR="0" rtl="0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A6CED3"/>
              </a:buClr>
              <a:buSzPts val="976"/>
              <a:buFont typeface="Noto Sans Symbols"/>
              <a:buChar char="■"/>
              <a:defRPr b="0" i="0" sz="1350" u="none" cap="none" strike="noStrike">
                <a:solidFill>
                  <a:srgbClr val="8B8B8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107949" lvl="8" marL="1543050" marR="0" rtl="0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accent1"/>
              </a:buClr>
              <a:buSzPts val="976"/>
              <a:buFont typeface="Noto Sans Symbols"/>
              <a:buChar char="■"/>
              <a:defRPr b="0" i="0" sz="1350" u="none" cap="none" strike="noStrike">
                <a:solidFill>
                  <a:srgbClr val="8B8B8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196" name="Shape 196"/>
          <p:cNvSpPr/>
          <p:nvPr>
            <p:ph idx="5" type="pic"/>
          </p:nvPr>
        </p:nvSpPr>
        <p:spPr>
          <a:xfrm>
            <a:off x="0" y="2578249"/>
            <a:ext cx="4568700" cy="256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b="1" i="0" sz="1500" u="none" cap="none" strike="noStrike">
                <a:solidFill>
                  <a:srgbClr val="8B8B8B"/>
                </a:solidFill>
                <a:latin typeface="Exo"/>
                <a:ea typeface="Exo"/>
                <a:cs typeface="Exo"/>
                <a:sym typeface="Exo"/>
              </a:defRPr>
            </a:lvl1pPr>
            <a:lvl2pPr indent="-114299" lvl="1" marL="342900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rgbClr val="A6CED3"/>
              </a:buClr>
              <a:buSzPts val="976"/>
              <a:buFont typeface="Noto Sans Symbols"/>
              <a:buChar char="■"/>
              <a:defRPr b="1" i="0" sz="1350" u="none" cap="none" strike="noStrike">
                <a:solidFill>
                  <a:srgbClr val="8B8B8B"/>
                </a:solidFill>
                <a:latin typeface="Exo"/>
                <a:ea typeface="Exo"/>
                <a:cs typeface="Exo"/>
                <a:sym typeface="Exo"/>
              </a:defRPr>
            </a:lvl2pPr>
            <a:lvl3pPr indent="-107949" lvl="2" marL="514350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976"/>
              <a:buFont typeface="Noto Sans Symbols"/>
              <a:buChar char="■"/>
              <a:defRPr b="1" i="0" sz="1350" u="none" cap="none" strike="noStrike">
                <a:solidFill>
                  <a:srgbClr val="8B8B8B"/>
                </a:solidFill>
                <a:latin typeface="Exo"/>
                <a:ea typeface="Exo"/>
                <a:cs typeface="Exo"/>
                <a:sym typeface="Exo"/>
              </a:defRPr>
            </a:lvl3pPr>
            <a:lvl4pPr indent="-114299" lvl="3" marL="685800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rgbClr val="A6CED3"/>
              </a:buClr>
              <a:buSzPts val="976"/>
              <a:buFont typeface="Noto Sans Symbols"/>
              <a:buChar char="■"/>
              <a:defRPr b="1" i="0" sz="1350" u="none" cap="none" strike="noStrike">
                <a:solidFill>
                  <a:srgbClr val="8B8B8B"/>
                </a:solidFill>
                <a:latin typeface="Exo"/>
                <a:ea typeface="Exo"/>
                <a:cs typeface="Exo"/>
                <a:sym typeface="Exo"/>
              </a:defRPr>
            </a:lvl4pPr>
            <a:lvl5pPr indent="-107949" lvl="4" marL="857250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976"/>
              <a:buFont typeface="Noto Sans Symbols"/>
              <a:buChar char="■"/>
              <a:defRPr b="1" i="0" sz="1350" u="none" cap="none" strike="noStrike">
                <a:solidFill>
                  <a:srgbClr val="8B8B8B"/>
                </a:solidFill>
                <a:latin typeface="Exo"/>
                <a:ea typeface="Exo"/>
                <a:cs typeface="Exo"/>
                <a:sym typeface="Exo"/>
              </a:defRPr>
            </a:lvl5pPr>
            <a:lvl6pPr indent="-119061" lvl="5" marL="1033462" marR="0" rtl="0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A6CED3"/>
              </a:buClr>
              <a:buSzPts val="976"/>
              <a:buFont typeface="Noto Sans Symbols"/>
              <a:buChar char="■"/>
              <a:defRPr b="0" i="0" sz="1350" u="none" cap="none" strike="noStrike">
                <a:solidFill>
                  <a:srgbClr val="8B8B8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110330" lvl="6" marL="1202531" marR="0" rtl="0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accent1"/>
              </a:buClr>
              <a:buSzPts val="976"/>
              <a:buFont typeface="Noto Sans Symbols"/>
              <a:buChar char="■"/>
              <a:defRPr b="0" i="0" sz="1350" u="none" cap="none" strike="noStrike">
                <a:solidFill>
                  <a:srgbClr val="8B8B8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115490" lvl="7" marL="1372791" marR="0" rtl="0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A6CED3"/>
              </a:buClr>
              <a:buSzPts val="976"/>
              <a:buFont typeface="Noto Sans Symbols"/>
              <a:buChar char="■"/>
              <a:defRPr b="0" i="0" sz="1350" u="none" cap="none" strike="noStrike">
                <a:solidFill>
                  <a:srgbClr val="8B8B8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107949" lvl="8" marL="1543050" marR="0" rtl="0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accent1"/>
              </a:buClr>
              <a:buSzPts val="976"/>
              <a:buFont typeface="Noto Sans Symbols"/>
              <a:buChar char="■"/>
              <a:defRPr b="0" i="0" sz="1350" u="none" cap="none" strike="noStrike">
                <a:solidFill>
                  <a:srgbClr val="8B8B8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197" name="Shape 197"/>
          <p:cNvSpPr txBox="1"/>
          <p:nvPr>
            <p:ph type="title"/>
          </p:nvPr>
        </p:nvSpPr>
        <p:spPr>
          <a:xfrm>
            <a:off x="0" y="2036325"/>
            <a:ext cx="9144000" cy="1007100"/>
          </a:xfrm>
          <a:prstGeom prst="rect">
            <a:avLst/>
          </a:prstGeom>
          <a:gradFill>
            <a:gsLst>
              <a:gs pos="0">
                <a:srgbClr val="6CAFB7">
                  <a:alpha val="94509"/>
                </a:srgbClr>
              </a:gs>
              <a:gs pos="55000">
                <a:srgbClr val="48737F">
                  <a:alpha val="94509"/>
                </a:srgbClr>
              </a:gs>
              <a:gs pos="100000">
                <a:srgbClr val="B9407D">
                  <a:alpha val="89411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"/>
              <a:buNone/>
              <a:defRPr b="0" i="0" sz="1650" u="none" cap="none" strike="noStrike">
                <a:solidFill>
                  <a:schemeClr val="lt2"/>
                </a:solidFill>
                <a:latin typeface="Exo"/>
                <a:ea typeface="Exo"/>
                <a:cs typeface="Exo"/>
                <a:sym typeface="Exo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8_Custom Layout">
  <p:cSld name="8_Custom Layout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 txBox="1"/>
          <p:nvPr>
            <p:ph type="title"/>
          </p:nvPr>
        </p:nvSpPr>
        <p:spPr>
          <a:xfrm>
            <a:off x="498475" y="363070"/>
            <a:ext cx="7556400" cy="8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Exo"/>
              <a:buNone/>
              <a:defRPr b="0" i="0" sz="2300" u="none" cap="none" strike="noStrike">
                <a:solidFill>
                  <a:schemeClr val="accent1"/>
                </a:solidFill>
                <a:latin typeface="Exo"/>
                <a:ea typeface="Exo"/>
                <a:cs typeface="Exo"/>
                <a:sym typeface="Exo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 1">
  <p:cSld name="Title and Content_1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 2">
  <p:cSld name="Title and Content_2"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4" name="Shape 204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1500"/>
              </a:spcBef>
              <a:spcAft>
                <a:spcPts val="0"/>
              </a:spcAft>
              <a:buSzPts val="1400"/>
              <a:buChar char="■"/>
              <a:defRPr sz="1400"/>
            </a:lvl1pPr>
            <a:lvl2pPr indent="-304800" lvl="1" marL="914400" rtl="0">
              <a:spcBef>
                <a:spcPts val="500"/>
              </a:spcBef>
              <a:spcAft>
                <a:spcPts val="0"/>
              </a:spcAft>
              <a:buSzPts val="1200"/>
              <a:buChar char="■"/>
              <a:defRPr sz="1200"/>
            </a:lvl2pPr>
            <a:lvl3pPr indent="-304800" lvl="2" marL="1371600" rtl="0">
              <a:spcBef>
                <a:spcPts val="5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500"/>
              </a:spcBef>
              <a:spcAft>
                <a:spcPts val="0"/>
              </a:spcAft>
              <a:buSzPts val="1200"/>
              <a:buChar char="■"/>
              <a:defRPr sz="1200"/>
            </a:lvl4pPr>
            <a:lvl5pPr indent="-304800" lvl="4" marL="2286000" rtl="0">
              <a:spcBef>
                <a:spcPts val="500"/>
              </a:spcBef>
              <a:spcAft>
                <a:spcPts val="0"/>
              </a:spcAft>
              <a:buSzPts val="1200"/>
              <a:buChar char="■"/>
              <a:defRPr sz="1200"/>
            </a:lvl5pPr>
            <a:lvl6pPr indent="-304800" lvl="5" marL="2743200" rtl="0">
              <a:spcBef>
                <a:spcPts val="3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300"/>
              </a:spcBef>
              <a:spcAft>
                <a:spcPts val="0"/>
              </a:spcAft>
              <a:buSzPts val="1200"/>
              <a:buChar char="■"/>
              <a:defRPr sz="1200"/>
            </a:lvl7pPr>
            <a:lvl8pPr indent="-304800" lvl="7" marL="3657600" rtl="0">
              <a:spcBef>
                <a:spcPts val="300"/>
              </a:spcBef>
              <a:spcAft>
                <a:spcPts val="0"/>
              </a:spcAft>
              <a:buSzPts val="1200"/>
              <a:buChar char="■"/>
              <a:defRPr sz="1200"/>
            </a:lvl8pPr>
            <a:lvl9pPr indent="-304800" lvl="8" marL="4114800" rtl="0">
              <a:spcBef>
                <a:spcPts val="30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05" name="Shape 20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1500"/>
              </a:spcBef>
              <a:spcAft>
                <a:spcPts val="0"/>
              </a:spcAft>
              <a:buSzPts val="1400"/>
              <a:buChar char="■"/>
              <a:defRPr sz="1400"/>
            </a:lvl1pPr>
            <a:lvl2pPr indent="-304800" lvl="1" marL="914400" rtl="0">
              <a:spcBef>
                <a:spcPts val="500"/>
              </a:spcBef>
              <a:spcAft>
                <a:spcPts val="0"/>
              </a:spcAft>
              <a:buSzPts val="1200"/>
              <a:buChar char="■"/>
              <a:defRPr sz="1200"/>
            </a:lvl2pPr>
            <a:lvl3pPr indent="-304800" lvl="2" marL="1371600" rtl="0">
              <a:spcBef>
                <a:spcPts val="5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500"/>
              </a:spcBef>
              <a:spcAft>
                <a:spcPts val="0"/>
              </a:spcAft>
              <a:buSzPts val="1200"/>
              <a:buChar char="■"/>
              <a:defRPr sz="1200"/>
            </a:lvl4pPr>
            <a:lvl5pPr indent="-304800" lvl="4" marL="2286000" rtl="0">
              <a:spcBef>
                <a:spcPts val="500"/>
              </a:spcBef>
              <a:spcAft>
                <a:spcPts val="0"/>
              </a:spcAft>
              <a:buSzPts val="1200"/>
              <a:buChar char="■"/>
              <a:defRPr sz="1200"/>
            </a:lvl5pPr>
            <a:lvl6pPr indent="-304800" lvl="5" marL="2743200" rtl="0">
              <a:spcBef>
                <a:spcPts val="3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300"/>
              </a:spcBef>
              <a:spcAft>
                <a:spcPts val="0"/>
              </a:spcAft>
              <a:buSzPts val="1200"/>
              <a:buChar char="■"/>
              <a:defRPr sz="1200"/>
            </a:lvl7pPr>
            <a:lvl8pPr indent="-304800" lvl="7" marL="3657600" rtl="0">
              <a:spcBef>
                <a:spcPts val="300"/>
              </a:spcBef>
              <a:spcAft>
                <a:spcPts val="0"/>
              </a:spcAft>
              <a:buSzPts val="1200"/>
              <a:buChar char="■"/>
              <a:defRPr sz="1200"/>
            </a:lvl8pPr>
            <a:lvl9pPr indent="-304800" lvl="8" marL="4114800" rtl="0">
              <a:spcBef>
                <a:spcPts val="30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06" name="Shape 20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>
              <a:spcBef>
                <a:spcPts val="0"/>
              </a:spcBef>
              <a:buNone/>
              <a:defRPr/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1_Picture above Caption">
  <p:cSld name="11_Picture above Caption"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 txBox="1"/>
          <p:nvPr>
            <p:ph type="title"/>
          </p:nvPr>
        </p:nvSpPr>
        <p:spPr>
          <a:xfrm>
            <a:off x="235944" y="172243"/>
            <a:ext cx="7896600" cy="4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"/>
              <a:buNone/>
              <a:defRPr b="0" i="0" sz="2700" u="none" cap="none" strike="noStrike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4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4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4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4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4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4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4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400"/>
            </a:lvl9pPr>
          </a:lstStyle>
          <a:p/>
        </p:txBody>
      </p:sp>
      <p:pic>
        <p:nvPicPr>
          <p:cNvPr id="209" name="Shape 20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710589" y="4668812"/>
            <a:ext cx="361200" cy="361200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Shape 210"/>
          <p:cNvSpPr txBox="1"/>
          <p:nvPr>
            <p:ph idx="1" type="body"/>
          </p:nvPr>
        </p:nvSpPr>
        <p:spPr>
          <a:xfrm>
            <a:off x="235856" y="816427"/>
            <a:ext cx="7901100" cy="37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49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■"/>
              <a:defRPr b="0" i="0" sz="1400" u="none" cap="none" strike="noStrike">
                <a:solidFill>
                  <a:srgbClr val="8B8B8B"/>
                </a:solidFill>
                <a:latin typeface="Exo"/>
                <a:ea typeface="Exo"/>
                <a:cs typeface="Exo"/>
                <a:sym typeface="Exo"/>
              </a:defRPr>
            </a:lvl1pPr>
            <a:lvl2pPr indent="-292099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CED3"/>
              </a:buClr>
              <a:buSzPts val="1000"/>
              <a:buFont typeface="Noto Sans Symbols"/>
              <a:buChar char="■"/>
              <a:defRPr b="0" i="0" sz="1400" u="none" cap="none" strike="noStrike">
                <a:solidFill>
                  <a:srgbClr val="8B8B8B"/>
                </a:solidFill>
                <a:latin typeface="Exo"/>
                <a:ea typeface="Exo"/>
                <a:cs typeface="Exo"/>
                <a:sym typeface="Exo"/>
              </a:defRPr>
            </a:lvl2pPr>
            <a:lvl3pPr indent="-292099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Char char="■"/>
              <a:defRPr b="0" i="0" sz="1400" u="none" cap="none" strike="noStrike">
                <a:solidFill>
                  <a:srgbClr val="8B8B8B"/>
                </a:solidFill>
                <a:latin typeface="Exo"/>
                <a:ea typeface="Exo"/>
                <a:cs typeface="Exo"/>
                <a:sym typeface="Exo"/>
              </a:defRPr>
            </a:lvl3pPr>
            <a:lvl4pPr indent="-292099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CED3"/>
              </a:buClr>
              <a:buSzPts val="1000"/>
              <a:buFont typeface="Noto Sans Symbols"/>
              <a:buChar char="■"/>
              <a:defRPr b="0" i="0" sz="1400" u="none" cap="none" strike="noStrike">
                <a:solidFill>
                  <a:srgbClr val="8B8B8B"/>
                </a:solidFill>
                <a:latin typeface="Exo"/>
                <a:ea typeface="Exo"/>
                <a:cs typeface="Exo"/>
                <a:sym typeface="Exo"/>
              </a:defRPr>
            </a:lvl4pPr>
            <a:lvl5pPr indent="-292099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Char char="■"/>
              <a:defRPr b="0" i="0" sz="1400" u="none" cap="none" strike="noStrike">
                <a:solidFill>
                  <a:srgbClr val="8B8B8B"/>
                </a:solidFill>
                <a:latin typeface="Exo"/>
                <a:ea typeface="Exo"/>
                <a:cs typeface="Exo"/>
                <a:sym typeface="Exo"/>
              </a:defRPr>
            </a:lvl5pPr>
            <a:lvl6pPr indent="-292099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CED3"/>
              </a:buClr>
              <a:buSzPts val="1000"/>
              <a:buFont typeface="Noto Sans Symbols"/>
              <a:buChar char="■"/>
              <a:defRPr b="0" i="0" sz="1500" u="none" cap="none" strike="noStrike">
                <a:solidFill>
                  <a:srgbClr val="8B8B8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292099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Char char="■"/>
              <a:defRPr b="0" i="0" sz="1500" u="none" cap="none" strike="noStrike">
                <a:solidFill>
                  <a:srgbClr val="8B8B8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292099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CED3"/>
              </a:buClr>
              <a:buSzPts val="1000"/>
              <a:buFont typeface="Noto Sans Symbols"/>
              <a:buChar char="■"/>
              <a:defRPr b="0" i="0" sz="1500" u="none" cap="none" strike="noStrike">
                <a:solidFill>
                  <a:srgbClr val="8B8B8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292099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Char char="■"/>
              <a:defRPr b="0" i="0" sz="1500" u="none" cap="none" strike="noStrike">
                <a:solidFill>
                  <a:srgbClr val="8B8B8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41.xml"/><Relationship Id="rId22" Type="http://schemas.openxmlformats.org/officeDocument/2006/relationships/slideLayout" Target="../slideLayouts/slideLayout43.xml"/><Relationship Id="rId21" Type="http://schemas.openxmlformats.org/officeDocument/2006/relationships/slideLayout" Target="../slideLayouts/slideLayout42.xml"/><Relationship Id="rId24" Type="http://schemas.openxmlformats.org/officeDocument/2006/relationships/slideLayout" Target="../slideLayouts/slideLayout45.xml"/><Relationship Id="rId23" Type="http://schemas.openxmlformats.org/officeDocument/2006/relationships/slideLayout" Target="../slideLayouts/slideLayout44.xml"/><Relationship Id="rId1" Type="http://schemas.openxmlformats.org/officeDocument/2006/relationships/slideLayout" Target="../slideLayouts/slideLayout22.xml"/><Relationship Id="rId2" Type="http://schemas.openxmlformats.org/officeDocument/2006/relationships/slideLayout" Target="../slideLayouts/slideLayout23.xml"/><Relationship Id="rId3" Type="http://schemas.openxmlformats.org/officeDocument/2006/relationships/slideLayout" Target="../slideLayouts/slideLayout24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Relationship Id="rId25" Type="http://schemas.openxmlformats.org/officeDocument/2006/relationships/theme" Target="../theme/theme2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36.xml"/><Relationship Id="rId14" Type="http://schemas.openxmlformats.org/officeDocument/2006/relationships/slideLayout" Target="../slideLayouts/slideLayout35.xml"/><Relationship Id="rId17" Type="http://schemas.openxmlformats.org/officeDocument/2006/relationships/slideLayout" Target="../slideLayouts/slideLayout38.xml"/><Relationship Id="rId16" Type="http://schemas.openxmlformats.org/officeDocument/2006/relationships/slideLayout" Target="../slideLayouts/slideLayout37.xml"/><Relationship Id="rId19" Type="http://schemas.openxmlformats.org/officeDocument/2006/relationships/slideLayout" Target="../slideLayouts/slideLayout40.xml"/><Relationship Id="rId18" Type="http://schemas.openxmlformats.org/officeDocument/2006/relationships/slideLayout" Target="../slideLayouts/slideLayout3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1pPr>
            <a:lvl2pPr lvl="1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2pPr>
            <a:lvl3pPr lvl="2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3pPr>
            <a:lvl4pPr lvl="3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4pPr>
            <a:lvl5pPr lvl="4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5pPr>
            <a:lvl6pPr lvl="5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6pPr>
            <a:lvl7pPr lvl="6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7pPr>
            <a:lvl8pPr lvl="7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8pPr>
            <a:lvl9pPr lvl="8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/>
          <p:nvPr>
            <p:ph type="title"/>
          </p:nvPr>
        </p:nvSpPr>
        <p:spPr>
          <a:xfrm>
            <a:off x="498474" y="363069"/>
            <a:ext cx="7556400" cy="8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Exo"/>
              <a:buNone/>
              <a:defRPr b="0" i="0" sz="2700" u="none" cap="none" strike="noStrike">
                <a:solidFill>
                  <a:schemeClr val="accent1"/>
                </a:solidFill>
                <a:latin typeface="Exo"/>
                <a:ea typeface="Exo"/>
                <a:cs typeface="Exo"/>
                <a:sym typeface="Exo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4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4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4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4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4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4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4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400"/>
            </a:lvl9pPr>
          </a:lstStyle>
          <a:p/>
        </p:txBody>
      </p:sp>
      <p:sp>
        <p:nvSpPr>
          <p:cNvPr id="88" name="Shape 88"/>
          <p:cNvSpPr txBox="1"/>
          <p:nvPr>
            <p:ph idx="1" type="body"/>
          </p:nvPr>
        </p:nvSpPr>
        <p:spPr>
          <a:xfrm>
            <a:off x="498474" y="1485900"/>
            <a:ext cx="7556400" cy="31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 marR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■"/>
              <a:defRPr b="0" i="0" sz="1500" u="none" cap="none" strike="noStrike">
                <a:solidFill>
                  <a:srgbClr val="8B8B8B"/>
                </a:solidFill>
                <a:latin typeface="Exo"/>
                <a:ea typeface="Exo"/>
                <a:cs typeface="Exo"/>
                <a:sym typeface="Exo"/>
              </a:defRPr>
            </a:lvl1pPr>
            <a:lvl2pPr indent="-292099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A6CED3"/>
              </a:buClr>
              <a:buSzPts val="1000"/>
              <a:buFont typeface="Noto Sans Symbols"/>
              <a:buChar char="■"/>
              <a:defRPr b="0" i="0" sz="1400" u="none" cap="none" strike="noStrike">
                <a:solidFill>
                  <a:srgbClr val="8B8B8B"/>
                </a:solidFill>
                <a:latin typeface="Exo"/>
                <a:ea typeface="Exo"/>
                <a:cs typeface="Exo"/>
                <a:sym typeface="Exo"/>
              </a:defRPr>
            </a:lvl2pPr>
            <a:lvl3pPr indent="-292099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Char char="■"/>
              <a:defRPr b="0" i="0" sz="1400" u="none" cap="none" strike="noStrike">
                <a:solidFill>
                  <a:srgbClr val="8B8B8B"/>
                </a:solidFill>
                <a:latin typeface="Exo"/>
                <a:ea typeface="Exo"/>
                <a:cs typeface="Exo"/>
                <a:sym typeface="Exo"/>
              </a:defRPr>
            </a:lvl3pPr>
            <a:lvl4pPr indent="-292099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A6CED3"/>
              </a:buClr>
              <a:buSzPts val="1000"/>
              <a:buFont typeface="Noto Sans Symbols"/>
              <a:buChar char="■"/>
              <a:defRPr b="0" i="0" sz="1400" u="none" cap="none" strike="noStrike">
                <a:solidFill>
                  <a:srgbClr val="8B8B8B"/>
                </a:solidFill>
                <a:latin typeface="Exo"/>
                <a:ea typeface="Exo"/>
                <a:cs typeface="Exo"/>
                <a:sym typeface="Exo"/>
              </a:defRPr>
            </a:lvl4pPr>
            <a:lvl5pPr indent="-292099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Char char="■"/>
              <a:defRPr b="0" i="0" sz="1400" u="none" cap="none" strike="noStrike">
                <a:solidFill>
                  <a:srgbClr val="8B8B8B"/>
                </a:solidFill>
                <a:latin typeface="Exo"/>
                <a:ea typeface="Exo"/>
                <a:cs typeface="Exo"/>
                <a:sym typeface="Exo"/>
              </a:defRPr>
            </a:lvl5pPr>
            <a:lvl6pPr indent="-292099" lvl="5" marL="2743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6CED3"/>
              </a:buClr>
              <a:buSzPts val="1000"/>
              <a:buFont typeface="Noto Sans Symbols"/>
              <a:buChar char="■"/>
              <a:defRPr b="0" i="0" sz="1400" u="none" cap="none" strike="noStrike">
                <a:solidFill>
                  <a:srgbClr val="8B8B8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292099" lvl="6" marL="3200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Char char="■"/>
              <a:defRPr b="0" i="0" sz="1400" u="none" cap="none" strike="noStrike">
                <a:solidFill>
                  <a:srgbClr val="8B8B8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292099" lvl="7" marL="3657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6CED3"/>
              </a:buClr>
              <a:buSzPts val="1000"/>
              <a:buFont typeface="Noto Sans Symbols"/>
              <a:buChar char="■"/>
              <a:defRPr b="0" i="0" sz="1400" u="none" cap="none" strike="noStrike">
                <a:solidFill>
                  <a:srgbClr val="8B8B8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292099" lvl="8" marL="4114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Char char="■"/>
              <a:defRPr b="0" i="0" sz="1400" u="none" cap="none" strike="noStrike">
                <a:solidFill>
                  <a:srgbClr val="8B8B8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89" name="Shape 89"/>
          <p:cNvSpPr txBox="1"/>
          <p:nvPr>
            <p:ph idx="10" type="dt"/>
          </p:nvPr>
        </p:nvSpPr>
        <p:spPr>
          <a:xfrm>
            <a:off x="6795246" y="481768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8B8B"/>
              </a:buClr>
              <a:buSzPts val="1400"/>
              <a:buFont typeface="Exo"/>
              <a:buNone/>
              <a:defRPr b="0" i="0" sz="800" u="none" cap="none" strike="noStrike">
                <a:solidFill>
                  <a:srgbClr val="8B8B8B"/>
                </a:solidFill>
                <a:latin typeface="Exo"/>
                <a:ea typeface="Exo"/>
                <a:cs typeface="Exo"/>
                <a:sym typeface="Exo"/>
              </a:defRPr>
            </a:lvl1pPr>
            <a:lvl2pPr indent="0" lvl="1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b="0" i="0" sz="14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685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b="0" i="0" sz="14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1028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b="0" i="0" sz="14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b="0" i="0" sz="14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1714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b="0" i="0" sz="14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2057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b="0" i="0" sz="14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2400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b="0" i="0" sz="14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b="0" i="0" sz="14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90" name="Shape 90"/>
          <p:cNvSpPr txBox="1"/>
          <p:nvPr>
            <p:ph idx="12" type="sldNum"/>
          </p:nvPr>
        </p:nvSpPr>
        <p:spPr>
          <a:xfrm>
            <a:off x="8305800" y="181676"/>
            <a:ext cx="5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Exo"/>
              <a:buNone/>
              <a:defRPr b="0" i="0" sz="1100" u="none" cap="none" strike="noStrik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Exo"/>
              <a:buNone/>
              <a:defRPr b="0" i="0" sz="1100" u="none" cap="none" strike="noStrik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Exo"/>
              <a:buNone/>
              <a:defRPr b="0" i="0" sz="1100" u="none" cap="none" strike="noStrik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Exo"/>
              <a:buNone/>
              <a:defRPr b="0" i="0" sz="1100" u="none" cap="none" strike="noStrik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Exo"/>
              <a:buNone/>
              <a:defRPr b="0" i="0" sz="1100" u="none" cap="none" strike="noStrik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Exo"/>
              <a:buNone/>
              <a:defRPr b="0" i="0" sz="1100" u="none" cap="none" strike="noStrik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Exo"/>
              <a:buNone/>
              <a:defRPr b="0" i="0" sz="1100" u="none" cap="none" strike="noStrik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Exo"/>
              <a:buNone/>
              <a:defRPr b="0" i="0" sz="1100" u="none" cap="none" strike="noStrik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Exo"/>
              <a:buNone/>
              <a:defRPr b="0" i="0" sz="1100" u="none" cap="none" strike="noStrik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  <p:sldLayoutId id="2147483685" r:id="rId17"/>
    <p:sldLayoutId id="2147483686" r:id="rId18"/>
    <p:sldLayoutId id="2147483687" r:id="rId19"/>
    <p:sldLayoutId id="2147483688" r:id="rId20"/>
    <p:sldLayoutId id="2147483689" r:id="rId21"/>
    <p:sldLayoutId id="2147483690" r:id="rId22"/>
    <p:sldLayoutId id="2147483691" r:id="rId23"/>
    <p:sldLayoutId id="2147483692" r:id="rId2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6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Relationship Id="rId4" Type="http://schemas.openxmlformats.org/officeDocument/2006/relationships/image" Target="../media/image2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png"/><Relationship Id="rId4" Type="http://schemas.openxmlformats.org/officeDocument/2006/relationships/image" Target="../media/image2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png"/><Relationship Id="rId4" Type="http://schemas.openxmlformats.org/officeDocument/2006/relationships/image" Target="../media/image2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3.png"/><Relationship Id="rId4" Type="http://schemas.openxmlformats.org/officeDocument/2006/relationships/image" Target="../media/image2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7.png"/><Relationship Id="rId4" Type="http://schemas.openxmlformats.org/officeDocument/2006/relationships/image" Target="../media/image2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6.png"/><Relationship Id="rId4" Type="http://schemas.openxmlformats.org/officeDocument/2006/relationships/image" Target="../media/image3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2.png"/><Relationship Id="rId6" Type="http://schemas.openxmlformats.org/officeDocument/2006/relationships/image" Target="../media/image31.png"/><Relationship Id="rId7" Type="http://schemas.openxmlformats.org/officeDocument/2006/relationships/image" Target="../media/image3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8.png"/><Relationship Id="rId4" Type="http://schemas.openxmlformats.org/officeDocument/2006/relationships/image" Target="../media/image34.png"/><Relationship Id="rId5" Type="http://schemas.openxmlformats.org/officeDocument/2006/relationships/image" Target="../media/image39.png"/><Relationship Id="rId6" Type="http://schemas.openxmlformats.org/officeDocument/2006/relationships/image" Target="../media/image35.png"/><Relationship Id="rId7" Type="http://schemas.openxmlformats.org/officeDocument/2006/relationships/image" Target="../media/image3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6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6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6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0.jpg"/><Relationship Id="rId4" Type="http://schemas.openxmlformats.org/officeDocument/2006/relationships/image" Target="../media/image65.png"/><Relationship Id="rId5" Type="http://schemas.openxmlformats.org/officeDocument/2006/relationships/image" Target="../media/image21.png"/><Relationship Id="rId6" Type="http://schemas.openxmlformats.org/officeDocument/2006/relationships/image" Target="../media/image19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6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3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2.png"/><Relationship Id="rId4" Type="http://schemas.openxmlformats.org/officeDocument/2006/relationships/image" Target="../media/image53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8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8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60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5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1.jpg"/><Relationship Id="rId4" Type="http://schemas.openxmlformats.org/officeDocument/2006/relationships/image" Target="../media/image55.png"/><Relationship Id="rId5" Type="http://schemas.openxmlformats.org/officeDocument/2006/relationships/image" Target="../media/image50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56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0.jpg"/><Relationship Id="rId4" Type="http://schemas.openxmlformats.org/officeDocument/2006/relationships/image" Target="../media/image65.png"/><Relationship Id="rId5" Type="http://schemas.openxmlformats.org/officeDocument/2006/relationships/image" Target="../media/image21.png"/><Relationship Id="rId6" Type="http://schemas.openxmlformats.org/officeDocument/2006/relationships/image" Target="../media/image19.png"/><Relationship Id="rId7" Type="http://schemas.openxmlformats.org/officeDocument/2006/relationships/image" Target="../media/image18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7.png"/><Relationship Id="rId4" Type="http://schemas.openxmlformats.org/officeDocument/2006/relationships/image" Target="../media/image49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51.png"/><Relationship Id="rId4" Type="http://schemas.openxmlformats.org/officeDocument/2006/relationships/image" Target="../media/image5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ign_ 1.jpg" id="215" name="Shape 215"/>
          <p:cNvPicPr preferRelativeResize="0"/>
          <p:nvPr/>
        </p:nvPicPr>
        <p:blipFill rotWithShape="1">
          <a:blip r:embed="rId3">
            <a:alphaModFix/>
          </a:blip>
          <a:srcRect b="31249" l="0" r="0" t="31253"/>
          <a:stretch/>
        </p:blipFill>
        <p:spPr>
          <a:xfrm>
            <a:off x="0" y="-1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Shape 216"/>
          <p:cNvSpPr/>
          <p:nvPr/>
        </p:nvSpPr>
        <p:spPr>
          <a:xfrm>
            <a:off x="0" y="3352800"/>
            <a:ext cx="9144000" cy="133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Exo"/>
              <a:buNone/>
            </a:pPr>
            <a:r>
              <a:rPr lang="en" sz="1800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rPr>
              <a:t>Unsupervised Machine Learning on a Hybrid Quantum Computer</a:t>
            </a:r>
            <a:endParaRPr sz="1800">
              <a:solidFill>
                <a:schemeClr val="dk1"/>
              </a:solidFill>
              <a:latin typeface="Exo"/>
              <a:ea typeface="Exo"/>
              <a:cs typeface="Exo"/>
              <a:sym typeface="Ex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Exo"/>
              <a:buNone/>
            </a:pPr>
            <a:r>
              <a:rPr lang="en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rPr>
              <a:t>Johannes Otterbach</a:t>
            </a:r>
            <a:endParaRPr>
              <a:solidFill>
                <a:schemeClr val="dk1"/>
              </a:solidFill>
              <a:latin typeface="Exo"/>
              <a:ea typeface="Exo"/>
              <a:cs typeface="Exo"/>
              <a:sym typeface="Ex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Exo"/>
              <a:buNone/>
            </a:pPr>
            <a:r>
              <a:t/>
            </a:r>
            <a:endParaRPr>
              <a:solidFill>
                <a:schemeClr val="dk1"/>
              </a:solidFill>
              <a:latin typeface="Exo"/>
              <a:ea typeface="Exo"/>
              <a:cs typeface="Exo"/>
              <a:sym typeface="Ex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Exo"/>
              <a:buNone/>
            </a:pPr>
            <a:r>
              <a:rPr lang="en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rPr>
              <a:t>Bay Area Quantum Computing Meetup - YCombinator</a:t>
            </a:r>
            <a:endParaRPr>
              <a:solidFill>
                <a:schemeClr val="dk1"/>
              </a:solidFill>
              <a:latin typeface="Exo"/>
              <a:ea typeface="Exo"/>
              <a:cs typeface="Exo"/>
              <a:sym typeface="Ex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Exo"/>
              <a:buNone/>
            </a:pPr>
            <a:r>
              <a:rPr lang="en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rPr>
              <a:t>February 1 , 2018</a:t>
            </a:r>
            <a:endParaRPr>
              <a:solidFill>
                <a:schemeClr val="dk1"/>
              </a:solidFill>
              <a:latin typeface="Exo"/>
              <a:ea typeface="Exo"/>
              <a:cs typeface="Exo"/>
              <a:sym typeface="Ex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Shape 427"/>
          <p:cNvSpPr txBox="1"/>
          <p:nvPr>
            <p:ph type="title"/>
          </p:nvPr>
        </p:nvSpPr>
        <p:spPr>
          <a:xfrm>
            <a:off x="235946" y="172244"/>
            <a:ext cx="7896600" cy="48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6A6A6A"/>
                </a:solidFill>
              </a:rPr>
              <a:t>MAXCUT as Energy Functional</a:t>
            </a:r>
            <a:endParaRPr sz="2400">
              <a:solidFill>
                <a:srgbClr val="6A6A6A"/>
              </a:solidFill>
            </a:endParaRPr>
          </a:p>
        </p:txBody>
      </p:sp>
      <p:sp>
        <p:nvSpPr>
          <p:cNvPr id="428" name="Shape 428"/>
          <p:cNvSpPr txBox="1"/>
          <p:nvPr/>
        </p:nvSpPr>
        <p:spPr>
          <a:xfrm>
            <a:off x="1600200" y="678325"/>
            <a:ext cx="5943600" cy="67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666666"/>
                </a:solidFill>
                <a:latin typeface="Exo Light"/>
                <a:ea typeface="Exo Light"/>
                <a:cs typeface="Exo Light"/>
                <a:sym typeface="Exo Light"/>
              </a:rPr>
              <a:t>“Maximize disagreement on a colored graph”</a:t>
            </a:r>
            <a:endParaRPr i="1"/>
          </a:p>
        </p:txBody>
      </p:sp>
      <p:sp>
        <p:nvSpPr>
          <p:cNvPr id="429" name="Shape 429"/>
          <p:cNvSpPr txBox="1"/>
          <p:nvPr/>
        </p:nvSpPr>
        <p:spPr>
          <a:xfrm>
            <a:off x="2845750" y="1714191"/>
            <a:ext cx="6837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48737F"/>
                </a:solidFill>
                <a:latin typeface="Exo"/>
                <a:ea typeface="Exo"/>
                <a:cs typeface="Exo"/>
                <a:sym typeface="Exo"/>
              </a:rPr>
              <a:t>Score 0</a:t>
            </a:r>
            <a:endParaRPr sz="1100">
              <a:solidFill>
                <a:srgbClr val="48737F"/>
              </a:solidFill>
              <a:latin typeface="Exo"/>
              <a:ea typeface="Exo"/>
              <a:cs typeface="Exo"/>
              <a:sym typeface="Exo"/>
            </a:endParaRPr>
          </a:p>
        </p:txBody>
      </p:sp>
      <p:sp>
        <p:nvSpPr>
          <p:cNvPr id="430" name="Shape 430"/>
          <p:cNvSpPr/>
          <p:nvPr/>
        </p:nvSpPr>
        <p:spPr>
          <a:xfrm>
            <a:off x="5577938" y="1353315"/>
            <a:ext cx="312600" cy="288900"/>
          </a:xfrm>
          <a:prstGeom prst="flowChartConnector">
            <a:avLst/>
          </a:prstGeom>
          <a:solidFill>
            <a:srgbClr val="D7DDDE"/>
          </a:solidFill>
          <a:ln cap="flat" cmpd="sng" w="9525">
            <a:solidFill>
              <a:srgbClr val="48737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Exo"/>
              <a:ea typeface="Exo"/>
              <a:cs typeface="Exo"/>
              <a:sym typeface="Exo"/>
            </a:endParaRPr>
          </a:p>
        </p:txBody>
      </p:sp>
      <p:sp>
        <p:nvSpPr>
          <p:cNvPr id="431" name="Shape 431"/>
          <p:cNvSpPr/>
          <p:nvPr/>
        </p:nvSpPr>
        <p:spPr>
          <a:xfrm>
            <a:off x="6022204" y="1353315"/>
            <a:ext cx="312600" cy="288900"/>
          </a:xfrm>
          <a:prstGeom prst="flowChartConnector">
            <a:avLst/>
          </a:prstGeom>
          <a:noFill/>
          <a:ln cap="flat" cmpd="sng" w="9525">
            <a:solidFill>
              <a:srgbClr val="48737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Exo"/>
              <a:ea typeface="Exo"/>
              <a:cs typeface="Exo"/>
              <a:sym typeface="Exo"/>
            </a:endParaRPr>
          </a:p>
        </p:txBody>
      </p:sp>
      <p:cxnSp>
        <p:nvCxnSpPr>
          <p:cNvPr id="432" name="Shape 432"/>
          <p:cNvCxnSpPr>
            <a:stCxn id="431" idx="2"/>
            <a:endCxn id="430" idx="6"/>
          </p:cNvCxnSpPr>
          <p:nvPr/>
        </p:nvCxnSpPr>
        <p:spPr>
          <a:xfrm rot="10800000">
            <a:off x="5890504" y="1497765"/>
            <a:ext cx="131700" cy="0"/>
          </a:xfrm>
          <a:prstGeom prst="straightConnector1">
            <a:avLst/>
          </a:prstGeom>
          <a:noFill/>
          <a:ln cap="flat" cmpd="sng" w="9525">
            <a:solidFill>
              <a:srgbClr val="48737F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433" name="Shape 433"/>
          <p:cNvSpPr/>
          <p:nvPr/>
        </p:nvSpPr>
        <p:spPr>
          <a:xfrm>
            <a:off x="2809188" y="1353314"/>
            <a:ext cx="312600" cy="288900"/>
          </a:xfrm>
          <a:prstGeom prst="flowChartConnector">
            <a:avLst/>
          </a:prstGeom>
          <a:solidFill>
            <a:srgbClr val="D7DDDE"/>
          </a:solidFill>
          <a:ln cap="flat" cmpd="sng" w="9525">
            <a:solidFill>
              <a:srgbClr val="48737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Exo"/>
              <a:ea typeface="Exo"/>
              <a:cs typeface="Exo"/>
              <a:sym typeface="Exo"/>
            </a:endParaRPr>
          </a:p>
        </p:txBody>
      </p:sp>
      <p:sp>
        <p:nvSpPr>
          <p:cNvPr id="434" name="Shape 434"/>
          <p:cNvSpPr/>
          <p:nvPr/>
        </p:nvSpPr>
        <p:spPr>
          <a:xfrm>
            <a:off x="3253454" y="1353314"/>
            <a:ext cx="312600" cy="288900"/>
          </a:xfrm>
          <a:prstGeom prst="flowChartConnector">
            <a:avLst/>
          </a:prstGeom>
          <a:solidFill>
            <a:srgbClr val="D7DDDE"/>
          </a:solidFill>
          <a:ln cap="flat" cmpd="sng" w="9525">
            <a:solidFill>
              <a:srgbClr val="48737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Exo"/>
              <a:ea typeface="Exo"/>
              <a:cs typeface="Exo"/>
              <a:sym typeface="Exo"/>
            </a:endParaRPr>
          </a:p>
        </p:txBody>
      </p:sp>
      <p:cxnSp>
        <p:nvCxnSpPr>
          <p:cNvPr id="435" name="Shape 435"/>
          <p:cNvCxnSpPr>
            <a:endCxn id="434" idx="2"/>
          </p:cNvCxnSpPr>
          <p:nvPr/>
        </p:nvCxnSpPr>
        <p:spPr>
          <a:xfrm>
            <a:off x="3121754" y="1497764"/>
            <a:ext cx="131700" cy="0"/>
          </a:xfrm>
          <a:prstGeom prst="straightConnector1">
            <a:avLst/>
          </a:prstGeom>
          <a:noFill/>
          <a:ln cap="flat" cmpd="sng" w="9525">
            <a:solidFill>
              <a:srgbClr val="48737F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436" name="Shape 436"/>
          <p:cNvSpPr/>
          <p:nvPr/>
        </p:nvSpPr>
        <p:spPr>
          <a:xfrm>
            <a:off x="4193588" y="1353314"/>
            <a:ext cx="312600" cy="288900"/>
          </a:xfrm>
          <a:prstGeom prst="flowChartConnector">
            <a:avLst/>
          </a:prstGeom>
          <a:solidFill>
            <a:srgbClr val="FFFFFF"/>
          </a:solidFill>
          <a:ln cap="flat" cmpd="sng" w="9525">
            <a:solidFill>
              <a:srgbClr val="48737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Exo"/>
              <a:ea typeface="Exo"/>
              <a:cs typeface="Exo"/>
              <a:sym typeface="Exo"/>
            </a:endParaRPr>
          </a:p>
        </p:txBody>
      </p:sp>
      <p:sp>
        <p:nvSpPr>
          <p:cNvPr id="437" name="Shape 437"/>
          <p:cNvSpPr/>
          <p:nvPr/>
        </p:nvSpPr>
        <p:spPr>
          <a:xfrm>
            <a:off x="4637854" y="1353314"/>
            <a:ext cx="312600" cy="288900"/>
          </a:xfrm>
          <a:prstGeom prst="flowChartConnector">
            <a:avLst/>
          </a:prstGeom>
          <a:solidFill>
            <a:srgbClr val="FFFFFF"/>
          </a:solidFill>
          <a:ln cap="flat" cmpd="sng" w="9525">
            <a:solidFill>
              <a:srgbClr val="48737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Exo"/>
              <a:ea typeface="Exo"/>
              <a:cs typeface="Exo"/>
              <a:sym typeface="Exo"/>
            </a:endParaRPr>
          </a:p>
        </p:txBody>
      </p:sp>
      <p:cxnSp>
        <p:nvCxnSpPr>
          <p:cNvPr id="438" name="Shape 438"/>
          <p:cNvCxnSpPr>
            <a:endCxn id="437" idx="2"/>
          </p:cNvCxnSpPr>
          <p:nvPr/>
        </p:nvCxnSpPr>
        <p:spPr>
          <a:xfrm>
            <a:off x="4506154" y="1497764"/>
            <a:ext cx="131700" cy="0"/>
          </a:xfrm>
          <a:prstGeom prst="straightConnector1">
            <a:avLst/>
          </a:prstGeom>
          <a:noFill/>
          <a:ln cap="flat" cmpd="sng" w="9525">
            <a:solidFill>
              <a:srgbClr val="48737F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439" name="Shape 439"/>
          <p:cNvSpPr txBox="1"/>
          <p:nvPr/>
        </p:nvSpPr>
        <p:spPr>
          <a:xfrm>
            <a:off x="4230175" y="1714191"/>
            <a:ext cx="6837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48737F"/>
                </a:solidFill>
                <a:latin typeface="Exo"/>
                <a:ea typeface="Exo"/>
                <a:cs typeface="Exo"/>
                <a:sym typeface="Exo"/>
              </a:rPr>
              <a:t>Score 0</a:t>
            </a:r>
            <a:endParaRPr sz="1100">
              <a:solidFill>
                <a:srgbClr val="48737F"/>
              </a:solidFill>
              <a:latin typeface="Exo"/>
              <a:ea typeface="Exo"/>
              <a:cs typeface="Exo"/>
              <a:sym typeface="Exo"/>
            </a:endParaRPr>
          </a:p>
        </p:txBody>
      </p:sp>
      <p:sp>
        <p:nvSpPr>
          <p:cNvPr id="440" name="Shape 440"/>
          <p:cNvSpPr txBox="1"/>
          <p:nvPr/>
        </p:nvSpPr>
        <p:spPr>
          <a:xfrm>
            <a:off x="5614500" y="1714191"/>
            <a:ext cx="6837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48737F"/>
                </a:solidFill>
                <a:latin typeface="Exo"/>
                <a:ea typeface="Exo"/>
                <a:cs typeface="Exo"/>
                <a:sym typeface="Exo"/>
              </a:rPr>
              <a:t>Score+1</a:t>
            </a:r>
            <a:endParaRPr sz="1100">
              <a:solidFill>
                <a:srgbClr val="48737F"/>
              </a:solidFill>
              <a:latin typeface="Exo"/>
              <a:ea typeface="Exo"/>
              <a:cs typeface="Exo"/>
              <a:sym typeface="Exo"/>
            </a:endParaRPr>
          </a:p>
        </p:txBody>
      </p:sp>
      <p:grpSp>
        <p:nvGrpSpPr>
          <p:cNvPr id="441" name="Shape 441"/>
          <p:cNvGrpSpPr/>
          <p:nvPr/>
        </p:nvGrpSpPr>
        <p:grpSpPr>
          <a:xfrm>
            <a:off x="527750" y="2894425"/>
            <a:ext cx="654125" cy="653875"/>
            <a:chOff x="1070525" y="1003600"/>
            <a:chExt cx="654125" cy="653875"/>
          </a:xfrm>
        </p:grpSpPr>
        <p:sp>
          <p:nvSpPr>
            <p:cNvPr id="442" name="Shape 442"/>
            <p:cNvSpPr/>
            <p:nvPr/>
          </p:nvSpPr>
          <p:spPr>
            <a:xfrm>
              <a:off x="1070525" y="1003600"/>
              <a:ext cx="259200" cy="2508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Shape 443"/>
            <p:cNvSpPr/>
            <p:nvPr/>
          </p:nvSpPr>
          <p:spPr>
            <a:xfrm>
              <a:off x="1465450" y="1003600"/>
              <a:ext cx="259200" cy="2508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Shape 444"/>
            <p:cNvSpPr/>
            <p:nvPr/>
          </p:nvSpPr>
          <p:spPr>
            <a:xfrm>
              <a:off x="1070525" y="1406675"/>
              <a:ext cx="259200" cy="2508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Shape 445"/>
            <p:cNvSpPr/>
            <p:nvPr/>
          </p:nvSpPr>
          <p:spPr>
            <a:xfrm>
              <a:off x="1465450" y="1406675"/>
              <a:ext cx="259200" cy="2508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46" name="Shape 446"/>
            <p:cNvCxnSpPr>
              <a:endCxn id="444" idx="0"/>
            </p:cNvCxnSpPr>
            <p:nvPr/>
          </p:nvCxnSpPr>
          <p:spPr>
            <a:xfrm>
              <a:off x="1200125" y="1254275"/>
              <a:ext cx="0" cy="152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447" name="Shape 447"/>
            <p:cNvCxnSpPr>
              <a:stCxn id="444" idx="6"/>
              <a:endCxn id="445" idx="2"/>
            </p:cNvCxnSpPr>
            <p:nvPr/>
          </p:nvCxnSpPr>
          <p:spPr>
            <a:xfrm>
              <a:off x="1329725" y="1532075"/>
              <a:ext cx="135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448" name="Shape 448"/>
            <p:cNvCxnSpPr>
              <a:stCxn id="443" idx="4"/>
              <a:endCxn id="445" idx="0"/>
            </p:cNvCxnSpPr>
            <p:nvPr/>
          </p:nvCxnSpPr>
          <p:spPr>
            <a:xfrm>
              <a:off x="1595050" y="1254400"/>
              <a:ext cx="0" cy="152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449" name="Shape 449"/>
            <p:cNvCxnSpPr>
              <a:stCxn id="442" idx="6"/>
              <a:endCxn id="443" idx="2"/>
            </p:cNvCxnSpPr>
            <p:nvPr/>
          </p:nvCxnSpPr>
          <p:spPr>
            <a:xfrm>
              <a:off x="1329725" y="1129000"/>
              <a:ext cx="135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lg" w="lg" type="none"/>
              <a:tailEnd len="lg" w="lg" type="none"/>
            </a:ln>
          </p:spPr>
        </p:cxnSp>
      </p:grpSp>
      <p:grpSp>
        <p:nvGrpSpPr>
          <p:cNvPr id="450" name="Shape 450"/>
          <p:cNvGrpSpPr/>
          <p:nvPr/>
        </p:nvGrpSpPr>
        <p:grpSpPr>
          <a:xfrm>
            <a:off x="1977088" y="3912913"/>
            <a:ext cx="654125" cy="653875"/>
            <a:chOff x="1070525" y="1003600"/>
            <a:chExt cx="654125" cy="653875"/>
          </a:xfrm>
        </p:grpSpPr>
        <p:sp>
          <p:nvSpPr>
            <p:cNvPr id="451" name="Shape 451"/>
            <p:cNvSpPr/>
            <p:nvPr/>
          </p:nvSpPr>
          <p:spPr>
            <a:xfrm>
              <a:off x="1070525" y="1003600"/>
              <a:ext cx="259200" cy="2508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Shape 452"/>
            <p:cNvSpPr/>
            <p:nvPr/>
          </p:nvSpPr>
          <p:spPr>
            <a:xfrm>
              <a:off x="1465450" y="1003600"/>
              <a:ext cx="259200" cy="250800"/>
            </a:xfrm>
            <a:prstGeom prst="ellipse">
              <a:avLst/>
            </a:prstGeom>
            <a:solidFill>
              <a:srgbClr val="FFFFFF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Shape 453"/>
            <p:cNvSpPr/>
            <p:nvPr/>
          </p:nvSpPr>
          <p:spPr>
            <a:xfrm>
              <a:off x="1070525" y="1406675"/>
              <a:ext cx="259200" cy="2508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Shape 454"/>
            <p:cNvSpPr/>
            <p:nvPr/>
          </p:nvSpPr>
          <p:spPr>
            <a:xfrm>
              <a:off x="1465450" y="1406675"/>
              <a:ext cx="259200" cy="2508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55" name="Shape 455"/>
            <p:cNvCxnSpPr>
              <a:endCxn id="453" idx="0"/>
            </p:cNvCxnSpPr>
            <p:nvPr/>
          </p:nvCxnSpPr>
          <p:spPr>
            <a:xfrm>
              <a:off x="1200125" y="1254275"/>
              <a:ext cx="0" cy="152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456" name="Shape 456"/>
            <p:cNvCxnSpPr>
              <a:stCxn id="453" idx="6"/>
              <a:endCxn id="454" idx="2"/>
            </p:cNvCxnSpPr>
            <p:nvPr/>
          </p:nvCxnSpPr>
          <p:spPr>
            <a:xfrm>
              <a:off x="1329725" y="1532075"/>
              <a:ext cx="135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457" name="Shape 457"/>
            <p:cNvCxnSpPr>
              <a:stCxn id="452" idx="4"/>
              <a:endCxn id="454" idx="0"/>
            </p:cNvCxnSpPr>
            <p:nvPr/>
          </p:nvCxnSpPr>
          <p:spPr>
            <a:xfrm>
              <a:off x="1595050" y="1254400"/>
              <a:ext cx="0" cy="152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458" name="Shape 458"/>
            <p:cNvCxnSpPr>
              <a:stCxn id="451" idx="6"/>
              <a:endCxn id="452" idx="2"/>
            </p:cNvCxnSpPr>
            <p:nvPr/>
          </p:nvCxnSpPr>
          <p:spPr>
            <a:xfrm>
              <a:off x="1329725" y="1129000"/>
              <a:ext cx="135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lg" w="lg" type="none"/>
              <a:tailEnd len="lg" w="lg" type="none"/>
            </a:ln>
          </p:spPr>
        </p:cxnSp>
      </p:grpSp>
      <p:grpSp>
        <p:nvGrpSpPr>
          <p:cNvPr id="459" name="Shape 459"/>
          <p:cNvGrpSpPr/>
          <p:nvPr/>
        </p:nvGrpSpPr>
        <p:grpSpPr>
          <a:xfrm>
            <a:off x="1977100" y="2894425"/>
            <a:ext cx="654125" cy="653875"/>
            <a:chOff x="1070525" y="1003600"/>
            <a:chExt cx="654125" cy="653875"/>
          </a:xfrm>
        </p:grpSpPr>
        <p:sp>
          <p:nvSpPr>
            <p:cNvPr id="460" name="Shape 460"/>
            <p:cNvSpPr/>
            <p:nvPr/>
          </p:nvSpPr>
          <p:spPr>
            <a:xfrm>
              <a:off x="1070525" y="1003600"/>
              <a:ext cx="259200" cy="2508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Shape 461"/>
            <p:cNvSpPr/>
            <p:nvPr/>
          </p:nvSpPr>
          <p:spPr>
            <a:xfrm>
              <a:off x="1465450" y="1003600"/>
              <a:ext cx="259200" cy="250800"/>
            </a:xfrm>
            <a:prstGeom prst="ellipse">
              <a:avLst/>
            </a:prstGeom>
            <a:solidFill>
              <a:srgbClr val="FFFFFF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Shape 462"/>
            <p:cNvSpPr/>
            <p:nvPr/>
          </p:nvSpPr>
          <p:spPr>
            <a:xfrm>
              <a:off x="1070525" y="1406675"/>
              <a:ext cx="259200" cy="2508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Shape 463"/>
            <p:cNvSpPr/>
            <p:nvPr/>
          </p:nvSpPr>
          <p:spPr>
            <a:xfrm>
              <a:off x="1465450" y="1406675"/>
              <a:ext cx="259200" cy="2508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64" name="Shape 464"/>
            <p:cNvCxnSpPr>
              <a:endCxn id="462" idx="0"/>
            </p:cNvCxnSpPr>
            <p:nvPr/>
          </p:nvCxnSpPr>
          <p:spPr>
            <a:xfrm>
              <a:off x="1200125" y="1254275"/>
              <a:ext cx="0" cy="152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465" name="Shape 465"/>
            <p:cNvCxnSpPr>
              <a:stCxn id="462" idx="6"/>
              <a:endCxn id="463" idx="2"/>
            </p:cNvCxnSpPr>
            <p:nvPr/>
          </p:nvCxnSpPr>
          <p:spPr>
            <a:xfrm>
              <a:off x="1329725" y="1532075"/>
              <a:ext cx="135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466" name="Shape 466"/>
            <p:cNvCxnSpPr>
              <a:stCxn id="461" idx="4"/>
              <a:endCxn id="463" idx="0"/>
            </p:cNvCxnSpPr>
            <p:nvPr/>
          </p:nvCxnSpPr>
          <p:spPr>
            <a:xfrm>
              <a:off x="1595050" y="1254400"/>
              <a:ext cx="0" cy="152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467" name="Shape 467"/>
            <p:cNvCxnSpPr>
              <a:stCxn id="460" idx="6"/>
              <a:endCxn id="461" idx="2"/>
            </p:cNvCxnSpPr>
            <p:nvPr/>
          </p:nvCxnSpPr>
          <p:spPr>
            <a:xfrm>
              <a:off x="1329725" y="1129000"/>
              <a:ext cx="135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lg" w="lg" type="none"/>
              <a:tailEnd len="lg" w="lg" type="none"/>
            </a:ln>
          </p:spPr>
        </p:cxnSp>
      </p:grpSp>
      <p:grpSp>
        <p:nvGrpSpPr>
          <p:cNvPr id="468" name="Shape 468"/>
          <p:cNvGrpSpPr/>
          <p:nvPr/>
        </p:nvGrpSpPr>
        <p:grpSpPr>
          <a:xfrm>
            <a:off x="527738" y="3914325"/>
            <a:ext cx="654125" cy="653875"/>
            <a:chOff x="1070525" y="1003600"/>
            <a:chExt cx="654125" cy="653875"/>
          </a:xfrm>
        </p:grpSpPr>
        <p:sp>
          <p:nvSpPr>
            <p:cNvPr id="469" name="Shape 469"/>
            <p:cNvSpPr/>
            <p:nvPr/>
          </p:nvSpPr>
          <p:spPr>
            <a:xfrm>
              <a:off x="1070525" y="1003600"/>
              <a:ext cx="259200" cy="2508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Shape 470"/>
            <p:cNvSpPr/>
            <p:nvPr/>
          </p:nvSpPr>
          <p:spPr>
            <a:xfrm>
              <a:off x="1465450" y="1003600"/>
              <a:ext cx="259200" cy="2508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Shape 471"/>
            <p:cNvSpPr/>
            <p:nvPr/>
          </p:nvSpPr>
          <p:spPr>
            <a:xfrm>
              <a:off x="1070525" y="1406675"/>
              <a:ext cx="259200" cy="250800"/>
            </a:xfrm>
            <a:prstGeom prst="ellipse">
              <a:avLst/>
            </a:prstGeom>
            <a:solidFill>
              <a:srgbClr val="FFFFFF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Shape 472"/>
            <p:cNvSpPr/>
            <p:nvPr/>
          </p:nvSpPr>
          <p:spPr>
            <a:xfrm>
              <a:off x="1465450" y="1406675"/>
              <a:ext cx="259200" cy="250800"/>
            </a:xfrm>
            <a:prstGeom prst="ellipse">
              <a:avLst/>
            </a:prstGeom>
            <a:solidFill>
              <a:srgbClr val="FFFFFF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73" name="Shape 473"/>
            <p:cNvCxnSpPr>
              <a:endCxn id="471" idx="0"/>
            </p:cNvCxnSpPr>
            <p:nvPr/>
          </p:nvCxnSpPr>
          <p:spPr>
            <a:xfrm>
              <a:off x="1200125" y="1254275"/>
              <a:ext cx="0" cy="152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474" name="Shape 474"/>
            <p:cNvCxnSpPr>
              <a:stCxn id="471" idx="6"/>
              <a:endCxn id="472" idx="2"/>
            </p:cNvCxnSpPr>
            <p:nvPr/>
          </p:nvCxnSpPr>
          <p:spPr>
            <a:xfrm>
              <a:off x="1329725" y="1532075"/>
              <a:ext cx="135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475" name="Shape 475"/>
            <p:cNvCxnSpPr>
              <a:stCxn id="470" idx="4"/>
              <a:endCxn id="472" idx="0"/>
            </p:cNvCxnSpPr>
            <p:nvPr/>
          </p:nvCxnSpPr>
          <p:spPr>
            <a:xfrm>
              <a:off x="1595050" y="1254400"/>
              <a:ext cx="0" cy="152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476" name="Shape 476"/>
            <p:cNvCxnSpPr>
              <a:stCxn id="469" idx="6"/>
              <a:endCxn id="470" idx="2"/>
            </p:cNvCxnSpPr>
            <p:nvPr/>
          </p:nvCxnSpPr>
          <p:spPr>
            <a:xfrm>
              <a:off x="1329725" y="1129000"/>
              <a:ext cx="135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lg" w="lg" type="none"/>
              <a:tailEnd len="lg" w="lg" type="none"/>
            </a:ln>
          </p:spPr>
        </p:cxnSp>
      </p:grpSp>
      <p:sp>
        <p:nvSpPr>
          <p:cNvPr id="477" name="Shape 477"/>
          <p:cNvSpPr txBox="1"/>
          <p:nvPr/>
        </p:nvSpPr>
        <p:spPr>
          <a:xfrm>
            <a:off x="322800" y="2219418"/>
            <a:ext cx="3000000" cy="67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666666"/>
                </a:solidFill>
                <a:latin typeface="Exo Light"/>
                <a:ea typeface="Exo Light"/>
                <a:cs typeface="Exo Light"/>
                <a:sym typeface="Exo Light"/>
              </a:rPr>
              <a:t>4</a:t>
            </a:r>
            <a:r>
              <a:rPr i="1" lang="en" sz="1800">
                <a:solidFill>
                  <a:srgbClr val="666666"/>
                </a:solidFill>
                <a:latin typeface="Exo Light"/>
                <a:ea typeface="Exo Light"/>
                <a:cs typeface="Exo Light"/>
                <a:sym typeface="Exo Light"/>
              </a:rPr>
              <a:t>-node “ring of disagrees”</a:t>
            </a:r>
            <a:endParaRPr/>
          </a:p>
        </p:txBody>
      </p:sp>
      <p:sp>
        <p:nvSpPr>
          <p:cNvPr id="478" name="Shape 478"/>
          <p:cNvSpPr txBox="1"/>
          <p:nvPr/>
        </p:nvSpPr>
        <p:spPr>
          <a:xfrm>
            <a:off x="512962" y="3548291"/>
            <a:ext cx="6837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48737F"/>
                </a:solidFill>
                <a:latin typeface="Exo"/>
                <a:ea typeface="Exo"/>
                <a:cs typeface="Exo"/>
                <a:sym typeface="Exo"/>
              </a:rPr>
              <a:t>Score 0</a:t>
            </a:r>
            <a:endParaRPr sz="1100">
              <a:solidFill>
                <a:srgbClr val="48737F"/>
              </a:solidFill>
              <a:latin typeface="Exo"/>
              <a:ea typeface="Exo"/>
              <a:cs typeface="Exo"/>
              <a:sym typeface="Exo"/>
            </a:endParaRPr>
          </a:p>
        </p:txBody>
      </p:sp>
      <p:sp>
        <p:nvSpPr>
          <p:cNvPr id="479" name="Shape 479"/>
          <p:cNvSpPr txBox="1"/>
          <p:nvPr/>
        </p:nvSpPr>
        <p:spPr>
          <a:xfrm>
            <a:off x="1977100" y="3548291"/>
            <a:ext cx="6837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48737F"/>
                </a:solidFill>
                <a:latin typeface="Exo"/>
                <a:ea typeface="Exo"/>
                <a:cs typeface="Exo"/>
                <a:sym typeface="Exo"/>
              </a:rPr>
              <a:t>Score 2</a:t>
            </a:r>
            <a:endParaRPr sz="1100">
              <a:solidFill>
                <a:srgbClr val="48737F"/>
              </a:solidFill>
              <a:latin typeface="Exo"/>
              <a:ea typeface="Exo"/>
              <a:cs typeface="Exo"/>
              <a:sym typeface="Exo"/>
            </a:endParaRPr>
          </a:p>
        </p:txBody>
      </p:sp>
      <p:sp>
        <p:nvSpPr>
          <p:cNvPr id="480" name="Shape 480"/>
          <p:cNvSpPr txBox="1"/>
          <p:nvPr/>
        </p:nvSpPr>
        <p:spPr>
          <a:xfrm>
            <a:off x="527750" y="4568191"/>
            <a:ext cx="6837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48737F"/>
                </a:solidFill>
                <a:latin typeface="Exo"/>
                <a:ea typeface="Exo"/>
                <a:cs typeface="Exo"/>
                <a:sym typeface="Exo"/>
              </a:rPr>
              <a:t>Score 2</a:t>
            </a:r>
            <a:endParaRPr sz="1100">
              <a:solidFill>
                <a:srgbClr val="48737F"/>
              </a:solidFill>
              <a:latin typeface="Exo"/>
              <a:ea typeface="Exo"/>
              <a:cs typeface="Exo"/>
              <a:sym typeface="Exo"/>
            </a:endParaRPr>
          </a:p>
        </p:txBody>
      </p:sp>
      <p:sp>
        <p:nvSpPr>
          <p:cNvPr id="481" name="Shape 481"/>
          <p:cNvSpPr txBox="1"/>
          <p:nvPr/>
        </p:nvSpPr>
        <p:spPr>
          <a:xfrm>
            <a:off x="1977100" y="4568200"/>
            <a:ext cx="10923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48737F"/>
                </a:solidFill>
                <a:latin typeface="Exo"/>
                <a:ea typeface="Exo"/>
                <a:cs typeface="Exo"/>
                <a:sym typeface="Exo"/>
              </a:rPr>
              <a:t>Score 4 (max)</a:t>
            </a:r>
            <a:endParaRPr sz="1100">
              <a:solidFill>
                <a:srgbClr val="48737F"/>
              </a:solidFill>
              <a:latin typeface="Exo"/>
              <a:ea typeface="Exo"/>
              <a:cs typeface="Exo"/>
              <a:sym typeface="Ex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Shape 486"/>
          <p:cNvSpPr txBox="1"/>
          <p:nvPr>
            <p:ph type="title"/>
          </p:nvPr>
        </p:nvSpPr>
        <p:spPr>
          <a:xfrm>
            <a:off x="235946" y="172244"/>
            <a:ext cx="7896600" cy="48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6A6A6A"/>
                </a:solidFill>
              </a:rPr>
              <a:t>MAXCUT as Energy Functional</a:t>
            </a:r>
            <a:endParaRPr sz="2400">
              <a:solidFill>
                <a:srgbClr val="6A6A6A"/>
              </a:solidFill>
            </a:endParaRPr>
          </a:p>
        </p:txBody>
      </p:sp>
      <p:sp>
        <p:nvSpPr>
          <p:cNvPr id="487" name="Shape 487"/>
          <p:cNvSpPr txBox="1"/>
          <p:nvPr/>
        </p:nvSpPr>
        <p:spPr>
          <a:xfrm>
            <a:off x="1600200" y="678325"/>
            <a:ext cx="5943600" cy="67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666666"/>
                </a:solidFill>
                <a:latin typeface="Exo Light"/>
                <a:ea typeface="Exo Light"/>
                <a:cs typeface="Exo Light"/>
                <a:sym typeface="Exo Light"/>
              </a:rPr>
              <a:t>“Maximize disagreement on a colored graph”</a:t>
            </a:r>
            <a:endParaRPr i="1"/>
          </a:p>
        </p:txBody>
      </p:sp>
      <p:sp>
        <p:nvSpPr>
          <p:cNvPr id="488" name="Shape 488"/>
          <p:cNvSpPr txBox="1"/>
          <p:nvPr/>
        </p:nvSpPr>
        <p:spPr>
          <a:xfrm>
            <a:off x="2845750" y="1714191"/>
            <a:ext cx="6837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48737F"/>
                </a:solidFill>
                <a:latin typeface="Exo"/>
                <a:ea typeface="Exo"/>
                <a:cs typeface="Exo"/>
                <a:sym typeface="Exo"/>
              </a:rPr>
              <a:t>Score 0</a:t>
            </a:r>
            <a:endParaRPr sz="1100">
              <a:solidFill>
                <a:srgbClr val="48737F"/>
              </a:solidFill>
              <a:latin typeface="Exo"/>
              <a:ea typeface="Exo"/>
              <a:cs typeface="Exo"/>
              <a:sym typeface="Exo"/>
            </a:endParaRPr>
          </a:p>
        </p:txBody>
      </p:sp>
      <p:sp>
        <p:nvSpPr>
          <p:cNvPr id="489" name="Shape 489"/>
          <p:cNvSpPr/>
          <p:nvPr/>
        </p:nvSpPr>
        <p:spPr>
          <a:xfrm>
            <a:off x="5577938" y="1353315"/>
            <a:ext cx="312600" cy="288900"/>
          </a:xfrm>
          <a:prstGeom prst="flowChartConnector">
            <a:avLst/>
          </a:prstGeom>
          <a:solidFill>
            <a:srgbClr val="D7DDDE"/>
          </a:solidFill>
          <a:ln cap="flat" cmpd="sng" w="9525">
            <a:solidFill>
              <a:srgbClr val="48737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Exo"/>
              <a:ea typeface="Exo"/>
              <a:cs typeface="Exo"/>
              <a:sym typeface="Exo"/>
            </a:endParaRPr>
          </a:p>
        </p:txBody>
      </p:sp>
      <p:sp>
        <p:nvSpPr>
          <p:cNvPr id="490" name="Shape 490"/>
          <p:cNvSpPr/>
          <p:nvPr/>
        </p:nvSpPr>
        <p:spPr>
          <a:xfrm>
            <a:off x="6022204" y="1353315"/>
            <a:ext cx="312600" cy="288900"/>
          </a:xfrm>
          <a:prstGeom prst="flowChartConnector">
            <a:avLst/>
          </a:prstGeom>
          <a:noFill/>
          <a:ln cap="flat" cmpd="sng" w="9525">
            <a:solidFill>
              <a:srgbClr val="48737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Exo"/>
              <a:ea typeface="Exo"/>
              <a:cs typeface="Exo"/>
              <a:sym typeface="Exo"/>
            </a:endParaRPr>
          </a:p>
        </p:txBody>
      </p:sp>
      <p:cxnSp>
        <p:nvCxnSpPr>
          <p:cNvPr id="491" name="Shape 491"/>
          <p:cNvCxnSpPr>
            <a:stCxn id="490" idx="2"/>
            <a:endCxn id="489" idx="6"/>
          </p:cNvCxnSpPr>
          <p:nvPr/>
        </p:nvCxnSpPr>
        <p:spPr>
          <a:xfrm rot="10800000">
            <a:off x="5890504" y="1497765"/>
            <a:ext cx="131700" cy="0"/>
          </a:xfrm>
          <a:prstGeom prst="straightConnector1">
            <a:avLst/>
          </a:prstGeom>
          <a:noFill/>
          <a:ln cap="flat" cmpd="sng" w="9525">
            <a:solidFill>
              <a:srgbClr val="48737F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492" name="Shape 492"/>
          <p:cNvSpPr/>
          <p:nvPr/>
        </p:nvSpPr>
        <p:spPr>
          <a:xfrm>
            <a:off x="2809188" y="1353314"/>
            <a:ext cx="312600" cy="288900"/>
          </a:xfrm>
          <a:prstGeom prst="flowChartConnector">
            <a:avLst/>
          </a:prstGeom>
          <a:solidFill>
            <a:srgbClr val="D7DDDE"/>
          </a:solidFill>
          <a:ln cap="flat" cmpd="sng" w="9525">
            <a:solidFill>
              <a:srgbClr val="48737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Exo"/>
              <a:ea typeface="Exo"/>
              <a:cs typeface="Exo"/>
              <a:sym typeface="Exo"/>
            </a:endParaRPr>
          </a:p>
        </p:txBody>
      </p:sp>
      <p:sp>
        <p:nvSpPr>
          <p:cNvPr id="493" name="Shape 493"/>
          <p:cNvSpPr/>
          <p:nvPr/>
        </p:nvSpPr>
        <p:spPr>
          <a:xfrm>
            <a:off x="3253454" y="1353314"/>
            <a:ext cx="312600" cy="288900"/>
          </a:xfrm>
          <a:prstGeom prst="flowChartConnector">
            <a:avLst/>
          </a:prstGeom>
          <a:solidFill>
            <a:srgbClr val="D7DDDE"/>
          </a:solidFill>
          <a:ln cap="flat" cmpd="sng" w="9525">
            <a:solidFill>
              <a:srgbClr val="48737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Exo"/>
              <a:ea typeface="Exo"/>
              <a:cs typeface="Exo"/>
              <a:sym typeface="Exo"/>
            </a:endParaRPr>
          </a:p>
        </p:txBody>
      </p:sp>
      <p:cxnSp>
        <p:nvCxnSpPr>
          <p:cNvPr id="494" name="Shape 494"/>
          <p:cNvCxnSpPr>
            <a:endCxn id="493" idx="2"/>
          </p:cNvCxnSpPr>
          <p:nvPr/>
        </p:nvCxnSpPr>
        <p:spPr>
          <a:xfrm>
            <a:off x="3121754" y="1497764"/>
            <a:ext cx="131700" cy="0"/>
          </a:xfrm>
          <a:prstGeom prst="straightConnector1">
            <a:avLst/>
          </a:prstGeom>
          <a:noFill/>
          <a:ln cap="flat" cmpd="sng" w="9525">
            <a:solidFill>
              <a:srgbClr val="48737F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495" name="Shape 495"/>
          <p:cNvSpPr/>
          <p:nvPr/>
        </p:nvSpPr>
        <p:spPr>
          <a:xfrm>
            <a:off x="4193588" y="1353314"/>
            <a:ext cx="312600" cy="288900"/>
          </a:xfrm>
          <a:prstGeom prst="flowChartConnector">
            <a:avLst/>
          </a:prstGeom>
          <a:solidFill>
            <a:srgbClr val="FFFFFF"/>
          </a:solidFill>
          <a:ln cap="flat" cmpd="sng" w="9525">
            <a:solidFill>
              <a:srgbClr val="48737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Exo"/>
              <a:ea typeface="Exo"/>
              <a:cs typeface="Exo"/>
              <a:sym typeface="Exo"/>
            </a:endParaRPr>
          </a:p>
        </p:txBody>
      </p:sp>
      <p:sp>
        <p:nvSpPr>
          <p:cNvPr id="496" name="Shape 496"/>
          <p:cNvSpPr/>
          <p:nvPr/>
        </p:nvSpPr>
        <p:spPr>
          <a:xfrm>
            <a:off x="4637854" y="1353314"/>
            <a:ext cx="312600" cy="288900"/>
          </a:xfrm>
          <a:prstGeom prst="flowChartConnector">
            <a:avLst/>
          </a:prstGeom>
          <a:solidFill>
            <a:srgbClr val="FFFFFF"/>
          </a:solidFill>
          <a:ln cap="flat" cmpd="sng" w="9525">
            <a:solidFill>
              <a:srgbClr val="48737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Exo"/>
              <a:ea typeface="Exo"/>
              <a:cs typeface="Exo"/>
              <a:sym typeface="Exo"/>
            </a:endParaRPr>
          </a:p>
        </p:txBody>
      </p:sp>
      <p:cxnSp>
        <p:nvCxnSpPr>
          <p:cNvPr id="497" name="Shape 497"/>
          <p:cNvCxnSpPr>
            <a:endCxn id="496" idx="2"/>
          </p:cNvCxnSpPr>
          <p:nvPr/>
        </p:nvCxnSpPr>
        <p:spPr>
          <a:xfrm>
            <a:off x="4506154" y="1497764"/>
            <a:ext cx="131700" cy="0"/>
          </a:xfrm>
          <a:prstGeom prst="straightConnector1">
            <a:avLst/>
          </a:prstGeom>
          <a:noFill/>
          <a:ln cap="flat" cmpd="sng" w="9525">
            <a:solidFill>
              <a:srgbClr val="48737F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498" name="Shape 498"/>
          <p:cNvSpPr txBox="1"/>
          <p:nvPr/>
        </p:nvSpPr>
        <p:spPr>
          <a:xfrm>
            <a:off x="4230175" y="1714191"/>
            <a:ext cx="6837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48737F"/>
                </a:solidFill>
                <a:latin typeface="Exo"/>
                <a:ea typeface="Exo"/>
                <a:cs typeface="Exo"/>
                <a:sym typeface="Exo"/>
              </a:rPr>
              <a:t>Score 0</a:t>
            </a:r>
            <a:endParaRPr sz="1100">
              <a:solidFill>
                <a:srgbClr val="48737F"/>
              </a:solidFill>
              <a:latin typeface="Exo"/>
              <a:ea typeface="Exo"/>
              <a:cs typeface="Exo"/>
              <a:sym typeface="Exo"/>
            </a:endParaRPr>
          </a:p>
        </p:txBody>
      </p:sp>
      <p:sp>
        <p:nvSpPr>
          <p:cNvPr id="499" name="Shape 499"/>
          <p:cNvSpPr txBox="1"/>
          <p:nvPr/>
        </p:nvSpPr>
        <p:spPr>
          <a:xfrm>
            <a:off x="5614500" y="1714191"/>
            <a:ext cx="6837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48737F"/>
                </a:solidFill>
                <a:latin typeface="Exo"/>
                <a:ea typeface="Exo"/>
                <a:cs typeface="Exo"/>
                <a:sym typeface="Exo"/>
              </a:rPr>
              <a:t>Score+1</a:t>
            </a:r>
            <a:endParaRPr sz="1100">
              <a:solidFill>
                <a:srgbClr val="48737F"/>
              </a:solidFill>
              <a:latin typeface="Exo"/>
              <a:ea typeface="Exo"/>
              <a:cs typeface="Exo"/>
              <a:sym typeface="Exo"/>
            </a:endParaRPr>
          </a:p>
        </p:txBody>
      </p:sp>
      <p:grpSp>
        <p:nvGrpSpPr>
          <p:cNvPr id="500" name="Shape 500"/>
          <p:cNvGrpSpPr/>
          <p:nvPr/>
        </p:nvGrpSpPr>
        <p:grpSpPr>
          <a:xfrm>
            <a:off x="527750" y="2894425"/>
            <a:ext cx="654125" cy="653875"/>
            <a:chOff x="1070525" y="1003600"/>
            <a:chExt cx="654125" cy="653875"/>
          </a:xfrm>
        </p:grpSpPr>
        <p:sp>
          <p:nvSpPr>
            <p:cNvPr id="501" name="Shape 501"/>
            <p:cNvSpPr/>
            <p:nvPr/>
          </p:nvSpPr>
          <p:spPr>
            <a:xfrm>
              <a:off x="1070525" y="1003600"/>
              <a:ext cx="259200" cy="2508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Shape 502"/>
            <p:cNvSpPr/>
            <p:nvPr/>
          </p:nvSpPr>
          <p:spPr>
            <a:xfrm>
              <a:off x="1465450" y="1003600"/>
              <a:ext cx="259200" cy="2508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Shape 503"/>
            <p:cNvSpPr/>
            <p:nvPr/>
          </p:nvSpPr>
          <p:spPr>
            <a:xfrm>
              <a:off x="1070525" y="1406675"/>
              <a:ext cx="259200" cy="2508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Shape 504"/>
            <p:cNvSpPr/>
            <p:nvPr/>
          </p:nvSpPr>
          <p:spPr>
            <a:xfrm>
              <a:off x="1465450" y="1406675"/>
              <a:ext cx="259200" cy="2508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505" name="Shape 505"/>
            <p:cNvCxnSpPr>
              <a:endCxn id="503" idx="0"/>
            </p:cNvCxnSpPr>
            <p:nvPr/>
          </p:nvCxnSpPr>
          <p:spPr>
            <a:xfrm>
              <a:off x="1200125" y="1254275"/>
              <a:ext cx="0" cy="152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506" name="Shape 506"/>
            <p:cNvCxnSpPr>
              <a:stCxn id="503" idx="6"/>
              <a:endCxn id="504" idx="2"/>
            </p:cNvCxnSpPr>
            <p:nvPr/>
          </p:nvCxnSpPr>
          <p:spPr>
            <a:xfrm>
              <a:off x="1329725" y="1532075"/>
              <a:ext cx="135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507" name="Shape 507"/>
            <p:cNvCxnSpPr>
              <a:stCxn id="502" idx="4"/>
              <a:endCxn id="504" idx="0"/>
            </p:cNvCxnSpPr>
            <p:nvPr/>
          </p:nvCxnSpPr>
          <p:spPr>
            <a:xfrm>
              <a:off x="1595050" y="1254400"/>
              <a:ext cx="0" cy="152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508" name="Shape 508"/>
            <p:cNvCxnSpPr>
              <a:stCxn id="501" idx="6"/>
              <a:endCxn id="502" idx="2"/>
            </p:cNvCxnSpPr>
            <p:nvPr/>
          </p:nvCxnSpPr>
          <p:spPr>
            <a:xfrm>
              <a:off x="1329725" y="1129000"/>
              <a:ext cx="135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lg" w="lg" type="none"/>
              <a:tailEnd len="lg" w="lg" type="none"/>
            </a:ln>
          </p:spPr>
        </p:cxnSp>
      </p:grpSp>
      <p:grpSp>
        <p:nvGrpSpPr>
          <p:cNvPr id="509" name="Shape 509"/>
          <p:cNvGrpSpPr/>
          <p:nvPr/>
        </p:nvGrpSpPr>
        <p:grpSpPr>
          <a:xfrm>
            <a:off x="1977088" y="3912913"/>
            <a:ext cx="654125" cy="653875"/>
            <a:chOff x="1070525" y="1003600"/>
            <a:chExt cx="654125" cy="653875"/>
          </a:xfrm>
        </p:grpSpPr>
        <p:sp>
          <p:nvSpPr>
            <p:cNvPr id="510" name="Shape 510"/>
            <p:cNvSpPr/>
            <p:nvPr/>
          </p:nvSpPr>
          <p:spPr>
            <a:xfrm>
              <a:off x="1070525" y="1003600"/>
              <a:ext cx="259200" cy="2508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Shape 511"/>
            <p:cNvSpPr/>
            <p:nvPr/>
          </p:nvSpPr>
          <p:spPr>
            <a:xfrm>
              <a:off x="1465450" y="1003600"/>
              <a:ext cx="259200" cy="250800"/>
            </a:xfrm>
            <a:prstGeom prst="ellipse">
              <a:avLst/>
            </a:prstGeom>
            <a:solidFill>
              <a:srgbClr val="FFFFFF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Shape 512"/>
            <p:cNvSpPr/>
            <p:nvPr/>
          </p:nvSpPr>
          <p:spPr>
            <a:xfrm>
              <a:off x="1070525" y="1406675"/>
              <a:ext cx="259200" cy="2508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Shape 513"/>
            <p:cNvSpPr/>
            <p:nvPr/>
          </p:nvSpPr>
          <p:spPr>
            <a:xfrm>
              <a:off x="1465450" y="1406675"/>
              <a:ext cx="259200" cy="2508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514" name="Shape 514"/>
            <p:cNvCxnSpPr>
              <a:endCxn id="512" idx="0"/>
            </p:cNvCxnSpPr>
            <p:nvPr/>
          </p:nvCxnSpPr>
          <p:spPr>
            <a:xfrm>
              <a:off x="1200125" y="1254275"/>
              <a:ext cx="0" cy="152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515" name="Shape 515"/>
            <p:cNvCxnSpPr>
              <a:stCxn id="512" idx="6"/>
              <a:endCxn id="513" idx="2"/>
            </p:cNvCxnSpPr>
            <p:nvPr/>
          </p:nvCxnSpPr>
          <p:spPr>
            <a:xfrm>
              <a:off x="1329725" y="1532075"/>
              <a:ext cx="135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516" name="Shape 516"/>
            <p:cNvCxnSpPr>
              <a:stCxn id="511" idx="4"/>
              <a:endCxn id="513" idx="0"/>
            </p:cNvCxnSpPr>
            <p:nvPr/>
          </p:nvCxnSpPr>
          <p:spPr>
            <a:xfrm>
              <a:off x="1595050" y="1254400"/>
              <a:ext cx="0" cy="152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517" name="Shape 517"/>
            <p:cNvCxnSpPr>
              <a:stCxn id="510" idx="6"/>
              <a:endCxn id="511" idx="2"/>
            </p:cNvCxnSpPr>
            <p:nvPr/>
          </p:nvCxnSpPr>
          <p:spPr>
            <a:xfrm>
              <a:off x="1329725" y="1129000"/>
              <a:ext cx="135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lg" w="lg" type="none"/>
              <a:tailEnd len="lg" w="lg" type="none"/>
            </a:ln>
          </p:spPr>
        </p:cxnSp>
      </p:grpSp>
      <p:grpSp>
        <p:nvGrpSpPr>
          <p:cNvPr id="518" name="Shape 518"/>
          <p:cNvGrpSpPr/>
          <p:nvPr/>
        </p:nvGrpSpPr>
        <p:grpSpPr>
          <a:xfrm>
            <a:off x="1977100" y="2894425"/>
            <a:ext cx="654125" cy="653875"/>
            <a:chOff x="1070525" y="1003600"/>
            <a:chExt cx="654125" cy="653875"/>
          </a:xfrm>
        </p:grpSpPr>
        <p:sp>
          <p:nvSpPr>
            <p:cNvPr id="519" name="Shape 519"/>
            <p:cNvSpPr/>
            <p:nvPr/>
          </p:nvSpPr>
          <p:spPr>
            <a:xfrm>
              <a:off x="1070525" y="1003600"/>
              <a:ext cx="259200" cy="2508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Shape 520"/>
            <p:cNvSpPr/>
            <p:nvPr/>
          </p:nvSpPr>
          <p:spPr>
            <a:xfrm>
              <a:off x="1465450" y="1003600"/>
              <a:ext cx="259200" cy="250800"/>
            </a:xfrm>
            <a:prstGeom prst="ellipse">
              <a:avLst/>
            </a:prstGeom>
            <a:solidFill>
              <a:srgbClr val="FFFFFF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Shape 521"/>
            <p:cNvSpPr/>
            <p:nvPr/>
          </p:nvSpPr>
          <p:spPr>
            <a:xfrm>
              <a:off x="1070525" y="1406675"/>
              <a:ext cx="259200" cy="2508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Shape 522"/>
            <p:cNvSpPr/>
            <p:nvPr/>
          </p:nvSpPr>
          <p:spPr>
            <a:xfrm>
              <a:off x="1465450" y="1406675"/>
              <a:ext cx="259200" cy="2508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523" name="Shape 523"/>
            <p:cNvCxnSpPr>
              <a:endCxn id="521" idx="0"/>
            </p:cNvCxnSpPr>
            <p:nvPr/>
          </p:nvCxnSpPr>
          <p:spPr>
            <a:xfrm>
              <a:off x="1200125" y="1254275"/>
              <a:ext cx="0" cy="152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524" name="Shape 524"/>
            <p:cNvCxnSpPr>
              <a:stCxn id="521" idx="6"/>
              <a:endCxn id="522" idx="2"/>
            </p:cNvCxnSpPr>
            <p:nvPr/>
          </p:nvCxnSpPr>
          <p:spPr>
            <a:xfrm>
              <a:off x="1329725" y="1532075"/>
              <a:ext cx="135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525" name="Shape 525"/>
            <p:cNvCxnSpPr>
              <a:stCxn id="520" idx="4"/>
              <a:endCxn id="522" idx="0"/>
            </p:cNvCxnSpPr>
            <p:nvPr/>
          </p:nvCxnSpPr>
          <p:spPr>
            <a:xfrm>
              <a:off x="1595050" y="1254400"/>
              <a:ext cx="0" cy="152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526" name="Shape 526"/>
            <p:cNvCxnSpPr>
              <a:stCxn id="519" idx="6"/>
              <a:endCxn id="520" idx="2"/>
            </p:cNvCxnSpPr>
            <p:nvPr/>
          </p:nvCxnSpPr>
          <p:spPr>
            <a:xfrm>
              <a:off x="1329725" y="1129000"/>
              <a:ext cx="135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lg" w="lg" type="none"/>
              <a:tailEnd len="lg" w="lg" type="none"/>
            </a:ln>
          </p:spPr>
        </p:cxnSp>
      </p:grpSp>
      <p:grpSp>
        <p:nvGrpSpPr>
          <p:cNvPr id="527" name="Shape 527"/>
          <p:cNvGrpSpPr/>
          <p:nvPr/>
        </p:nvGrpSpPr>
        <p:grpSpPr>
          <a:xfrm>
            <a:off x="527738" y="3914325"/>
            <a:ext cx="654125" cy="653875"/>
            <a:chOff x="1070525" y="1003600"/>
            <a:chExt cx="654125" cy="653875"/>
          </a:xfrm>
        </p:grpSpPr>
        <p:sp>
          <p:nvSpPr>
            <p:cNvPr id="528" name="Shape 528"/>
            <p:cNvSpPr/>
            <p:nvPr/>
          </p:nvSpPr>
          <p:spPr>
            <a:xfrm>
              <a:off x="1070525" y="1003600"/>
              <a:ext cx="259200" cy="2508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Shape 529"/>
            <p:cNvSpPr/>
            <p:nvPr/>
          </p:nvSpPr>
          <p:spPr>
            <a:xfrm>
              <a:off x="1465450" y="1003600"/>
              <a:ext cx="259200" cy="2508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Shape 530"/>
            <p:cNvSpPr/>
            <p:nvPr/>
          </p:nvSpPr>
          <p:spPr>
            <a:xfrm>
              <a:off x="1070525" y="1406675"/>
              <a:ext cx="259200" cy="250800"/>
            </a:xfrm>
            <a:prstGeom prst="ellipse">
              <a:avLst/>
            </a:prstGeom>
            <a:solidFill>
              <a:srgbClr val="FFFFFF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Shape 531"/>
            <p:cNvSpPr/>
            <p:nvPr/>
          </p:nvSpPr>
          <p:spPr>
            <a:xfrm>
              <a:off x="1465450" y="1406675"/>
              <a:ext cx="259200" cy="250800"/>
            </a:xfrm>
            <a:prstGeom prst="ellipse">
              <a:avLst/>
            </a:prstGeom>
            <a:solidFill>
              <a:srgbClr val="FFFFFF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532" name="Shape 532"/>
            <p:cNvCxnSpPr>
              <a:endCxn id="530" idx="0"/>
            </p:cNvCxnSpPr>
            <p:nvPr/>
          </p:nvCxnSpPr>
          <p:spPr>
            <a:xfrm>
              <a:off x="1200125" y="1254275"/>
              <a:ext cx="0" cy="152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533" name="Shape 533"/>
            <p:cNvCxnSpPr>
              <a:stCxn id="530" idx="6"/>
              <a:endCxn id="531" idx="2"/>
            </p:cNvCxnSpPr>
            <p:nvPr/>
          </p:nvCxnSpPr>
          <p:spPr>
            <a:xfrm>
              <a:off x="1329725" y="1532075"/>
              <a:ext cx="135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534" name="Shape 534"/>
            <p:cNvCxnSpPr>
              <a:stCxn id="529" idx="4"/>
              <a:endCxn id="531" idx="0"/>
            </p:cNvCxnSpPr>
            <p:nvPr/>
          </p:nvCxnSpPr>
          <p:spPr>
            <a:xfrm>
              <a:off x="1595050" y="1254400"/>
              <a:ext cx="0" cy="152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535" name="Shape 535"/>
            <p:cNvCxnSpPr>
              <a:stCxn id="528" idx="6"/>
              <a:endCxn id="529" idx="2"/>
            </p:cNvCxnSpPr>
            <p:nvPr/>
          </p:nvCxnSpPr>
          <p:spPr>
            <a:xfrm>
              <a:off x="1329725" y="1129000"/>
              <a:ext cx="135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lg" w="lg" type="none"/>
              <a:tailEnd len="lg" w="lg" type="none"/>
            </a:ln>
          </p:spPr>
        </p:cxnSp>
      </p:grpSp>
      <p:sp>
        <p:nvSpPr>
          <p:cNvPr id="536" name="Shape 536"/>
          <p:cNvSpPr txBox="1"/>
          <p:nvPr/>
        </p:nvSpPr>
        <p:spPr>
          <a:xfrm>
            <a:off x="322800" y="2219418"/>
            <a:ext cx="3000000" cy="67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666666"/>
                </a:solidFill>
                <a:latin typeface="Exo Light"/>
                <a:ea typeface="Exo Light"/>
                <a:cs typeface="Exo Light"/>
                <a:sym typeface="Exo Light"/>
              </a:rPr>
              <a:t>4-node “ring of disagrees”</a:t>
            </a:r>
            <a:endParaRPr/>
          </a:p>
        </p:txBody>
      </p:sp>
      <p:sp>
        <p:nvSpPr>
          <p:cNvPr id="537" name="Shape 537"/>
          <p:cNvSpPr txBox="1"/>
          <p:nvPr/>
        </p:nvSpPr>
        <p:spPr>
          <a:xfrm>
            <a:off x="512962" y="3548291"/>
            <a:ext cx="6837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48737F"/>
                </a:solidFill>
                <a:latin typeface="Exo"/>
                <a:ea typeface="Exo"/>
                <a:cs typeface="Exo"/>
                <a:sym typeface="Exo"/>
              </a:rPr>
              <a:t>Score 0</a:t>
            </a:r>
            <a:endParaRPr sz="1100">
              <a:solidFill>
                <a:srgbClr val="48737F"/>
              </a:solidFill>
              <a:latin typeface="Exo"/>
              <a:ea typeface="Exo"/>
              <a:cs typeface="Exo"/>
              <a:sym typeface="Exo"/>
            </a:endParaRPr>
          </a:p>
        </p:txBody>
      </p:sp>
      <p:sp>
        <p:nvSpPr>
          <p:cNvPr id="538" name="Shape 538"/>
          <p:cNvSpPr txBox="1"/>
          <p:nvPr/>
        </p:nvSpPr>
        <p:spPr>
          <a:xfrm>
            <a:off x="1977100" y="3548291"/>
            <a:ext cx="6837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48737F"/>
                </a:solidFill>
                <a:latin typeface="Exo"/>
                <a:ea typeface="Exo"/>
                <a:cs typeface="Exo"/>
                <a:sym typeface="Exo"/>
              </a:rPr>
              <a:t>Score 2</a:t>
            </a:r>
            <a:endParaRPr sz="1100">
              <a:solidFill>
                <a:srgbClr val="48737F"/>
              </a:solidFill>
              <a:latin typeface="Exo"/>
              <a:ea typeface="Exo"/>
              <a:cs typeface="Exo"/>
              <a:sym typeface="Exo"/>
            </a:endParaRPr>
          </a:p>
        </p:txBody>
      </p:sp>
      <p:sp>
        <p:nvSpPr>
          <p:cNvPr id="539" name="Shape 539"/>
          <p:cNvSpPr txBox="1"/>
          <p:nvPr/>
        </p:nvSpPr>
        <p:spPr>
          <a:xfrm>
            <a:off x="527750" y="4568191"/>
            <a:ext cx="6837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48737F"/>
                </a:solidFill>
                <a:latin typeface="Exo"/>
                <a:ea typeface="Exo"/>
                <a:cs typeface="Exo"/>
                <a:sym typeface="Exo"/>
              </a:rPr>
              <a:t>Score 2</a:t>
            </a:r>
            <a:endParaRPr sz="1100">
              <a:solidFill>
                <a:srgbClr val="48737F"/>
              </a:solidFill>
              <a:latin typeface="Exo"/>
              <a:ea typeface="Exo"/>
              <a:cs typeface="Exo"/>
              <a:sym typeface="Exo"/>
            </a:endParaRPr>
          </a:p>
        </p:txBody>
      </p:sp>
      <p:sp>
        <p:nvSpPr>
          <p:cNvPr id="540" name="Shape 540"/>
          <p:cNvSpPr txBox="1"/>
          <p:nvPr/>
        </p:nvSpPr>
        <p:spPr>
          <a:xfrm>
            <a:off x="1977100" y="4568200"/>
            <a:ext cx="10923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48737F"/>
                </a:solidFill>
                <a:latin typeface="Exo"/>
                <a:ea typeface="Exo"/>
                <a:cs typeface="Exo"/>
                <a:sym typeface="Exo"/>
              </a:rPr>
              <a:t>Score 4 (max)</a:t>
            </a:r>
            <a:endParaRPr sz="1100">
              <a:solidFill>
                <a:srgbClr val="48737F"/>
              </a:solidFill>
              <a:latin typeface="Exo"/>
              <a:ea typeface="Exo"/>
              <a:cs typeface="Exo"/>
              <a:sym typeface="Exo"/>
            </a:endParaRPr>
          </a:p>
        </p:txBody>
      </p:sp>
      <p:grpSp>
        <p:nvGrpSpPr>
          <p:cNvPr id="541" name="Shape 541"/>
          <p:cNvGrpSpPr/>
          <p:nvPr/>
        </p:nvGrpSpPr>
        <p:grpSpPr>
          <a:xfrm>
            <a:off x="5195988" y="3173000"/>
            <a:ext cx="758725" cy="344925"/>
            <a:chOff x="6356000" y="1393600"/>
            <a:chExt cx="758725" cy="344925"/>
          </a:xfrm>
        </p:grpSpPr>
        <p:sp>
          <p:nvSpPr>
            <p:cNvPr id="542" name="Shape 542"/>
            <p:cNvSpPr/>
            <p:nvPr/>
          </p:nvSpPr>
          <p:spPr>
            <a:xfrm>
              <a:off x="6356000" y="1509325"/>
              <a:ext cx="224400" cy="2292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Shape 543"/>
            <p:cNvSpPr txBox="1"/>
            <p:nvPr/>
          </p:nvSpPr>
          <p:spPr>
            <a:xfrm>
              <a:off x="6527925" y="1393600"/>
              <a:ext cx="586800" cy="329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Exo"/>
                  <a:ea typeface="Exo"/>
                  <a:cs typeface="Exo"/>
                  <a:sym typeface="Exo"/>
                </a:rPr>
                <a:t>= 1</a:t>
              </a:r>
              <a:endParaRPr sz="1800">
                <a:latin typeface="Exo"/>
                <a:ea typeface="Exo"/>
                <a:cs typeface="Exo"/>
                <a:sym typeface="Exo"/>
              </a:endParaRPr>
            </a:p>
          </p:txBody>
        </p:sp>
      </p:grpSp>
      <p:grpSp>
        <p:nvGrpSpPr>
          <p:cNvPr id="544" name="Shape 544"/>
          <p:cNvGrpSpPr/>
          <p:nvPr/>
        </p:nvGrpSpPr>
        <p:grpSpPr>
          <a:xfrm>
            <a:off x="5195988" y="3535150"/>
            <a:ext cx="758725" cy="344925"/>
            <a:chOff x="6356000" y="1393600"/>
            <a:chExt cx="758725" cy="344925"/>
          </a:xfrm>
        </p:grpSpPr>
        <p:sp>
          <p:nvSpPr>
            <p:cNvPr id="545" name="Shape 545"/>
            <p:cNvSpPr/>
            <p:nvPr/>
          </p:nvSpPr>
          <p:spPr>
            <a:xfrm>
              <a:off x="6356000" y="1509325"/>
              <a:ext cx="224400" cy="229200"/>
            </a:xfrm>
            <a:prstGeom prst="ellipse">
              <a:avLst/>
            </a:prstGeom>
            <a:solidFill>
              <a:srgbClr val="FFFFFF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Shape 546"/>
            <p:cNvSpPr txBox="1"/>
            <p:nvPr/>
          </p:nvSpPr>
          <p:spPr>
            <a:xfrm>
              <a:off x="6527925" y="1393600"/>
              <a:ext cx="586800" cy="329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Exo"/>
                  <a:ea typeface="Exo"/>
                  <a:cs typeface="Exo"/>
                  <a:sym typeface="Exo"/>
                </a:rPr>
                <a:t>= 0</a:t>
              </a:r>
              <a:endParaRPr sz="1800">
                <a:latin typeface="Exo"/>
                <a:ea typeface="Exo"/>
                <a:cs typeface="Exo"/>
                <a:sym typeface="Exo"/>
              </a:endParaRPr>
            </a:p>
          </p:txBody>
        </p:sp>
      </p:grpSp>
      <p:sp>
        <p:nvSpPr>
          <p:cNvPr id="547" name="Shape 547"/>
          <p:cNvSpPr txBox="1"/>
          <p:nvPr/>
        </p:nvSpPr>
        <p:spPr>
          <a:xfrm>
            <a:off x="4950450" y="2257756"/>
            <a:ext cx="3000000" cy="67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666666"/>
                </a:solidFill>
                <a:latin typeface="Exo Light"/>
                <a:ea typeface="Exo Light"/>
                <a:cs typeface="Exo Light"/>
                <a:sym typeface="Exo Light"/>
              </a:rPr>
              <a:t>Binary variable</a:t>
            </a:r>
            <a:endParaRPr/>
          </a:p>
        </p:txBody>
      </p:sp>
      <p:pic>
        <p:nvPicPr>
          <p:cNvPr id="548" name="Shape 5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53875" y="3437950"/>
            <a:ext cx="1303955" cy="288900"/>
          </a:xfrm>
          <a:prstGeom prst="rect">
            <a:avLst/>
          </a:prstGeom>
          <a:noFill/>
          <a:ln>
            <a:noFill/>
          </a:ln>
        </p:spPr>
      </p:pic>
      <p:sp>
        <p:nvSpPr>
          <p:cNvPr id="549" name="Shape 549"/>
          <p:cNvSpPr/>
          <p:nvPr/>
        </p:nvSpPr>
        <p:spPr>
          <a:xfrm>
            <a:off x="5962675" y="3255400"/>
            <a:ext cx="312600" cy="654000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Exo"/>
              <a:ea typeface="Exo"/>
              <a:cs typeface="Exo"/>
              <a:sym typeface="Ex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Shape 554"/>
          <p:cNvSpPr/>
          <p:nvPr/>
        </p:nvSpPr>
        <p:spPr>
          <a:xfrm>
            <a:off x="2576350" y="1166133"/>
            <a:ext cx="4070700" cy="852600"/>
          </a:xfrm>
          <a:prstGeom prst="roundRect">
            <a:avLst>
              <a:gd fmla="val 16667" name="adj"/>
            </a:avLst>
          </a:prstGeom>
          <a:solidFill>
            <a:srgbClr val="E9EBED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5" name="Shape 555"/>
          <p:cNvSpPr txBox="1"/>
          <p:nvPr>
            <p:ph type="title"/>
          </p:nvPr>
        </p:nvSpPr>
        <p:spPr>
          <a:xfrm>
            <a:off x="235946" y="172244"/>
            <a:ext cx="7896600" cy="48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6A6A6A"/>
                </a:solidFill>
              </a:rPr>
              <a:t>MAXCUT as Energy Functional</a:t>
            </a:r>
            <a:endParaRPr sz="2400">
              <a:solidFill>
                <a:srgbClr val="6A6A6A"/>
              </a:solidFill>
            </a:endParaRPr>
          </a:p>
        </p:txBody>
      </p:sp>
      <p:sp>
        <p:nvSpPr>
          <p:cNvPr id="556" name="Shape 556"/>
          <p:cNvSpPr txBox="1"/>
          <p:nvPr/>
        </p:nvSpPr>
        <p:spPr>
          <a:xfrm>
            <a:off x="1600200" y="678325"/>
            <a:ext cx="5943600" cy="67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666666"/>
                </a:solidFill>
                <a:latin typeface="Exo Light"/>
                <a:ea typeface="Exo Light"/>
                <a:cs typeface="Exo Light"/>
                <a:sym typeface="Exo Light"/>
              </a:rPr>
              <a:t>“Maximize disagreement on a colored graph”</a:t>
            </a:r>
            <a:endParaRPr i="1"/>
          </a:p>
        </p:txBody>
      </p:sp>
      <p:sp>
        <p:nvSpPr>
          <p:cNvPr id="557" name="Shape 557"/>
          <p:cNvSpPr txBox="1"/>
          <p:nvPr/>
        </p:nvSpPr>
        <p:spPr>
          <a:xfrm>
            <a:off x="2845750" y="1714191"/>
            <a:ext cx="6837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48737F"/>
                </a:solidFill>
                <a:latin typeface="Exo"/>
                <a:ea typeface="Exo"/>
                <a:cs typeface="Exo"/>
                <a:sym typeface="Exo"/>
              </a:rPr>
              <a:t>Score 0</a:t>
            </a:r>
            <a:endParaRPr sz="1100">
              <a:solidFill>
                <a:srgbClr val="48737F"/>
              </a:solidFill>
              <a:latin typeface="Exo"/>
              <a:ea typeface="Exo"/>
              <a:cs typeface="Exo"/>
              <a:sym typeface="Exo"/>
            </a:endParaRPr>
          </a:p>
        </p:txBody>
      </p:sp>
      <p:sp>
        <p:nvSpPr>
          <p:cNvPr id="558" name="Shape 558"/>
          <p:cNvSpPr/>
          <p:nvPr/>
        </p:nvSpPr>
        <p:spPr>
          <a:xfrm>
            <a:off x="5577938" y="1353315"/>
            <a:ext cx="312600" cy="288900"/>
          </a:xfrm>
          <a:prstGeom prst="flowChartConnector">
            <a:avLst/>
          </a:prstGeom>
          <a:solidFill>
            <a:srgbClr val="D7DDDE"/>
          </a:solidFill>
          <a:ln cap="flat" cmpd="sng" w="9525">
            <a:solidFill>
              <a:srgbClr val="48737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Exo"/>
              <a:ea typeface="Exo"/>
              <a:cs typeface="Exo"/>
              <a:sym typeface="Exo"/>
            </a:endParaRPr>
          </a:p>
        </p:txBody>
      </p:sp>
      <p:sp>
        <p:nvSpPr>
          <p:cNvPr id="559" name="Shape 559"/>
          <p:cNvSpPr/>
          <p:nvPr/>
        </p:nvSpPr>
        <p:spPr>
          <a:xfrm>
            <a:off x="6022204" y="1353315"/>
            <a:ext cx="312600" cy="288900"/>
          </a:xfrm>
          <a:prstGeom prst="flowChartConnector">
            <a:avLst/>
          </a:prstGeom>
          <a:solidFill>
            <a:srgbClr val="FFFFFF"/>
          </a:solidFill>
          <a:ln cap="flat" cmpd="sng" w="9525">
            <a:solidFill>
              <a:srgbClr val="48737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Exo"/>
              <a:ea typeface="Exo"/>
              <a:cs typeface="Exo"/>
              <a:sym typeface="Exo"/>
            </a:endParaRPr>
          </a:p>
        </p:txBody>
      </p:sp>
      <p:cxnSp>
        <p:nvCxnSpPr>
          <p:cNvPr id="560" name="Shape 560"/>
          <p:cNvCxnSpPr>
            <a:stCxn id="559" idx="2"/>
            <a:endCxn id="558" idx="6"/>
          </p:cNvCxnSpPr>
          <p:nvPr/>
        </p:nvCxnSpPr>
        <p:spPr>
          <a:xfrm rot="10800000">
            <a:off x="5890504" y="1497765"/>
            <a:ext cx="131700" cy="0"/>
          </a:xfrm>
          <a:prstGeom prst="straightConnector1">
            <a:avLst/>
          </a:prstGeom>
          <a:noFill/>
          <a:ln cap="flat" cmpd="sng" w="9525">
            <a:solidFill>
              <a:srgbClr val="48737F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561" name="Shape 561"/>
          <p:cNvSpPr/>
          <p:nvPr/>
        </p:nvSpPr>
        <p:spPr>
          <a:xfrm>
            <a:off x="2809188" y="1353314"/>
            <a:ext cx="312600" cy="288900"/>
          </a:xfrm>
          <a:prstGeom prst="flowChartConnector">
            <a:avLst/>
          </a:prstGeom>
          <a:solidFill>
            <a:srgbClr val="D7DDDE"/>
          </a:solidFill>
          <a:ln cap="flat" cmpd="sng" w="9525">
            <a:solidFill>
              <a:srgbClr val="48737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Exo"/>
              <a:ea typeface="Exo"/>
              <a:cs typeface="Exo"/>
              <a:sym typeface="Exo"/>
            </a:endParaRPr>
          </a:p>
        </p:txBody>
      </p:sp>
      <p:sp>
        <p:nvSpPr>
          <p:cNvPr id="562" name="Shape 562"/>
          <p:cNvSpPr/>
          <p:nvPr/>
        </p:nvSpPr>
        <p:spPr>
          <a:xfrm>
            <a:off x="3253454" y="1353314"/>
            <a:ext cx="312600" cy="288900"/>
          </a:xfrm>
          <a:prstGeom prst="flowChartConnector">
            <a:avLst/>
          </a:prstGeom>
          <a:solidFill>
            <a:srgbClr val="D7DDDE"/>
          </a:solidFill>
          <a:ln cap="flat" cmpd="sng" w="9525">
            <a:solidFill>
              <a:srgbClr val="48737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Exo"/>
              <a:ea typeface="Exo"/>
              <a:cs typeface="Exo"/>
              <a:sym typeface="Exo"/>
            </a:endParaRPr>
          </a:p>
        </p:txBody>
      </p:sp>
      <p:cxnSp>
        <p:nvCxnSpPr>
          <p:cNvPr id="563" name="Shape 563"/>
          <p:cNvCxnSpPr>
            <a:endCxn id="562" idx="2"/>
          </p:cNvCxnSpPr>
          <p:nvPr/>
        </p:nvCxnSpPr>
        <p:spPr>
          <a:xfrm>
            <a:off x="3121754" y="1497764"/>
            <a:ext cx="131700" cy="0"/>
          </a:xfrm>
          <a:prstGeom prst="straightConnector1">
            <a:avLst/>
          </a:prstGeom>
          <a:noFill/>
          <a:ln cap="flat" cmpd="sng" w="9525">
            <a:solidFill>
              <a:srgbClr val="48737F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564" name="Shape 564"/>
          <p:cNvSpPr/>
          <p:nvPr/>
        </p:nvSpPr>
        <p:spPr>
          <a:xfrm>
            <a:off x="4193588" y="1353314"/>
            <a:ext cx="312600" cy="288900"/>
          </a:xfrm>
          <a:prstGeom prst="flowChartConnector">
            <a:avLst/>
          </a:prstGeom>
          <a:solidFill>
            <a:srgbClr val="FFFFFF"/>
          </a:solidFill>
          <a:ln cap="flat" cmpd="sng" w="9525">
            <a:solidFill>
              <a:srgbClr val="48737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Exo"/>
              <a:ea typeface="Exo"/>
              <a:cs typeface="Exo"/>
              <a:sym typeface="Exo"/>
            </a:endParaRPr>
          </a:p>
        </p:txBody>
      </p:sp>
      <p:sp>
        <p:nvSpPr>
          <p:cNvPr id="565" name="Shape 565"/>
          <p:cNvSpPr/>
          <p:nvPr/>
        </p:nvSpPr>
        <p:spPr>
          <a:xfrm>
            <a:off x="4637854" y="1353314"/>
            <a:ext cx="312600" cy="288900"/>
          </a:xfrm>
          <a:prstGeom prst="flowChartConnector">
            <a:avLst/>
          </a:prstGeom>
          <a:solidFill>
            <a:srgbClr val="FFFFFF"/>
          </a:solidFill>
          <a:ln cap="flat" cmpd="sng" w="9525">
            <a:solidFill>
              <a:srgbClr val="48737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Exo"/>
              <a:ea typeface="Exo"/>
              <a:cs typeface="Exo"/>
              <a:sym typeface="Exo"/>
            </a:endParaRPr>
          </a:p>
        </p:txBody>
      </p:sp>
      <p:cxnSp>
        <p:nvCxnSpPr>
          <p:cNvPr id="566" name="Shape 566"/>
          <p:cNvCxnSpPr>
            <a:endCxn id="565" idx="2"/>
          </p:cNvCxnSpPr>
          <p:nvPr/>
        </p:nvCxnSpPr>
        <p:spPr>
          <a:xfrm>
            <a:off x="4506154" y="1497764"/>
            <a:ext cx="131700" cy="0"/>
          </a:xfrm>
          <a:prstGeom prst="straightConnector1">
            <a:avLst/>
          </a:prstGeom>
          <a:noFill/>
          <a:ln cap="flat" cmpd="sng" w="9525">
            <a:solidFill>
              <a:srgbClr val="48737F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567" name="Shape 567"/>
          <p:cNvSpPr txBox="1"/>
          <p:nvPr/>
        </p:nvSpPr>
        <p:spPr>
          <a:xfrm>
            <a:off x="4230175" y="1714191"/>
            <a:ext cx="6837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48737F"/>
                </a:solidFill>
                <a:latin typeface="Exo"/>
                <a:ea typeface="Exo"/>
                <a:cs typeface="Exo"/>
                <a:sym typeface="Exo"/>
              </a:rPr>
              <a:t>Score 0</a:t>
            </a:r>
            <a:endParaRPr sz="1100">
              <a:solidFill>
                <a:srgbClr val="48737F"/>
              </a:solidFill>
              <a:latin typeface="Exo"/>
              <a:ea typeface="Exo"/>
              <a:cs typeface="Exo"/>
              <a:sym typeface="Exo"/>
            </a:endParaRPr>
          </a:p>
        </p:txBody>
      </p:sp>
      <p:sp>
        <p:nvSpPr>
          <p:cNvPr id="568" name="Shape 568"/>
          <p:cNvSpPr txBox="1"/>
          <p:nvPr/>
        </p:nvSpPr>
        <p:spPr>
          <a:xfrm>
            <a:off x="5614500" y="1714191"/>
            <a:ext cx="6837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48737F"/>
                </a:solidFill>
                <a:latin typeface="Exo"/>
                <a:ea typeface="Exo"/>
                <a:cs typeface="Exo"/>
                <a:sym typeface="Exo"/>
              </a:rPr>
              <a:t>Score+1</a:t>
            </a:r>
            <a:endParaRPr sz="1100">
              <a:solidFill>
                <a:srgbClr val="48737F"/>
              </a:solidFill>
              <a:latin typeface="Exo"/>
              <a:ea typeface="Exo"/>
              <a:cs typeface="Exo"/>
              <a:sym typeface="Exo"/>
            </a:endParaRPr>
          </a:p>
        </p:txBody>
      </p:sp>
      <p:grpSp>
        <p:nvGrpSpPr>
          <p:cNvPr id="569" name="Shape 569"/>
          <p:cNvGrpSpPr/>
          <p:nvPr/>
        </p:nvGrpSpPr>
        <p:grpSpPr>
          <a:xfrm>
            <a:off x="527750" y="2894425"/>
            <a:ext cx="654125" cy="653875"/>
            <a:chOff x="1070525" y="1003600"/>
            <a:chExt cx="654125" cy="653875"/>
          </a:xfrm>
        </p:grpSpPr>
        <p:sp>
          <p:nvSpPr>
            <p:cNvPr id="570" name="Shape 570"/>
            <p:cNvSpPr/>
            <p:nvPr/>
          </p:nvSpPr>
          <p:spPr>
            <a:xfrm>
              <a:off x="1070525" y="1003600"/>
              <a:ext cx="259200" cy="2508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Shape 571"/>
            <p:cNvSpPr/>
            <p:nvPr/>
          </p:nvSpPr>
          <p:spPr>
            <a:xfrm>
              <a:off x="1465450" y="1003600"/>
              <a:ext cx="259200" cy="2508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Shape 572"/>
            <p:cNvSpPr/>
            <p:nvPr/>
          </p:nvSpPr>
          <p:spPr>
            <a:xfrm>
              <a:off x="1070525" y="1406675"/>
              <a:ext cx="259200" cy="2508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Shape 573"/>
            <p:cNvSpPr/>
            <p:nvPr/>
          </p:nvSpPr>
          <p:spPr>
            <a:xfrm>
              <a:off x="1465450" y="1406675"/>
              <a:ext cx="259200" cy="2508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574" name="Shape 574"/>
            <p:cNvCxnSpPr>
              <a:endCxn id="572" idx="0"/>
            </p:cNvCxnSpPr>
            <p:nvPr/>
          </p:nvCxnSpPr>
          <p:spPr>
            <a:xfrm>
              <a:off x="1200125" y="1254275"/>
              <a:ext cx="0" cy="152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575" name="Shape 575"/>
            <p:cNvCxnSpPr>
              <a:stCxn id="572" idx="6"/>
              <a:endCxn id="573" idx="2"/>
            </p:cNvCxnSpPr>
            <p:nvPr/>
          </p:nvCxnSpPr>
          <p:spPr>
            <a:xfrm>
              <a:off x="1329725" y="1532075"/>
              <a:ext cx="135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576" name="Shape 576"/>
            <p:cNvCxnSpPr>
              <a:stCxn id="571" idx="4"/>
              <a:endCxn id="573" idx="0"/>
            </p:cNvCxnSpPr>
            <p:nvPr/>
          </p:nvCxnSpPr>
          <p:spPr>
            <a:xfrm>
              <a:off x="1595050" y="1254400"/>
              <a:ext cx="0" cy="152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577" name="Shape 577"/>
            <p:cNvCxnSpPr>
              <a:stCxn id="570" idx="6"/>
              <a:endCxn id="571" idx="2"/>
            </p:cNvCxnSpPr>
            <p:nvPr/>
          </p:nvCxnSpPr>
          <p:spPr>
            <a:xfrm>
              <a:off x="1329725" y="1129000"/>
              <a:ext cx="135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lg" w="lg" type="none"/>
              <a:tailEnd len="lg" w="lg" type="none"/>
            </a:ln>
          </p:spPr>
        </p:cxnSp>
      </p:grpSp>
      <p:grpSp>
        <p:nvGrpSpPr>
          <p:cNvPr id="578" name="Shape 578"/>
          <p:cNvGrpSpPr/>
          <p:nvPr/>
        </p:nvGrpSpPr>
        <p:grpSpPr>
          <a:xfrm>
            <a:off x="1977088" y="3912913"/>
            <a:ext cx="654125" cy="653875"/>
            <a:chOff x="1070525" y="1003600"/>
            <a:chExt cx="654125" cy="653875"/>
          </a:xfrm>
        </p:grpSpPr>
        <p:sp>
          <p:nvSpPr>
            <p:cNvPr id="579" name="Shape 579"/>
            <p:cNvSpPr/>
            <p:nvPr/>
          </p:nvSpPr>
          <p:spPr>
            <a:xfrm>
              <a:off x="1070525" y="1003600"/>
              <a:ext cx="259200" cy="2508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Shape 580"/>
            <p:cNvSpPr/>
            <p:nvPr/>
          </p:nvSpPr>
          <p:spPr>
            <a:xfrm>
              <a:off x="1465450" y="1003600"/>
              <a:ext cx="259200" cy="250800"/>
            </a:xfrm>
            <a:prstGeom prst="ellipse">
              <a:avLst/>
            </a:prstGeom>
            <a:solidFill>
              <a:srgbClr val="FFFFFF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Shape 581"/>
            <p:cNvSpPr/>
            <p:nvPr/>
          </p:nvSpPr>
          <p:spPr>
            <a:xfrm>
              <a:off x="1070525" y="1406675"/>
              <a:ext cx="259200" cy="2508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Shape 582"/>
            <p:cNvSpPr/>
            <p:nvPr/>
          </p:nvSpPr>
          <p:spPr>
            <a:xfrm>
              <a:off x="1465450" y="1406675"/>
              <a:ext cx="259200" cy="2508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583" name="Shape 583"/>
            <p:cNvCxnSpPr>
              <a:endCxn id="581" idx="0"/>
            </p:cNvCxnSpPr>
            <p:nvPr/>
          </p:nvCxnSpPr>
          <p:spPr>
            <a:xfrm>
              <a:off x="1200125" y="1254275"/>
              <a:ext cx="0" cy="152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584" name="Shape 584"/>
            <p:cNvCxnSpPr>
              <a:stCxn id="581" idx="6"/>
              <a:endCxn id="582" idx="2"/>
            </p:cNvCxnSpPr>
            <p:nvPr/>
          </p:nvCxnSpPr>
          <p:spPr>
            <a:xfrm>
              <a:off x="1329725" y="1532075"/>
              <a:ext cx="135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585" name="Shape 585"/>
            <p:cNvCxnSpPr>
              <a:stCxn id="580" idx="4"/>
              <a:endCxn id="582" idx="0"/>
            </p:cNvCxnSpPr>
            <p:nvPr/>
          </p:nvCxnSpPr>
          <p:spPr>
            <a:xfrm>
              <a:off x="1595050" y="1254400"/>
              <a:ext cx="0" cy="152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586" name="Shape 586"/>
            <p:cNvCxnSpPr>
              <a:stCxn id="579" idx="6"/>
              <a:endCxn id="580" idx="2"/>
            </p:cNvCxnSpPr>
            <p:nvPr/>
          </p:nvCxnSpPr>
          <p:spPr>
            <a:xfrm>
              <a:off x="1329725" y="1129000"/>
              <a:ext cx="135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lg" w="lg" type="none"/>
              <a:tailEnd len="lg" w="lg" type="none"/>
            </a:ln>
          </p:spPr>
        </p:cxnSp>
      </p:grpSp>
      <p:grpSp>
        <p:nvGrpSpPr>
          <p:cNvPr id="587" name="Shape 587"/>
          <p:cNvGrpSpPr/>
          <p:nvPr/>
        </p:nvGrpSpPr>
        <p:grpSpPr>
          <a:xfrm>
            <a:off x="1977100" y="2894425"/>
            <a:ext cx="654125" cy="653875"/>
            <a:chOff x="1070525" y="1003600"/>
            <a:chExt cx="654125" cy="653875"/>
          </a:xfrm>
        </p:grpSpPr>
        <p:sp>
          <p:nvSpPr>
            <p:cNvPr id="588" name="Shape 588"/>
            <p:cNvSpPr/>
            <p:nvPr/>
          </p:nvSpPr>
          <p:spPr>
            <a:xfrm>
              <a:off x="1070525" y="1003600"/>
              <a:ext cx="259200" cy="2508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Shape 589"/>
            <p:cNvSpPr/>
            <p:nvPr/>
          </p:nvSpPr>
          <p:spPr>
            <a:xfrm>
              <a:off x="1465450" y="1003600"/>
              <a:ext cx="259200" cy="250800"/>
            </a:xfrm>
            <a:prstGeom prst="ellipse">
              <a:avLst/>
            </a:prstGeom>
            <a:solidFill>
              <a:srgbClr val="FFFFFF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Shape 590"/>
            <p:cNvSpPr/>
            <p:nvPr/>
          </p:nvSpPr>
          <p:spPr>
            <a:xfrm>
              <a:off x="1070525" y="1406675"/>
              <a:ext cx="259200" cy="2508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Shape 591"/>
            <p:cNvSpPr/>
            <p:nvPr/>
          </p:nvSpPr>
          <p:spPr>
            <a:xfrm>
              <a:off x="1465450" y="1406675"/>
              <a:ext cx="259200" cy="2508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592" name="Shape 592"/>
            <p:cNvCxnSpPr>
              <a:endCxn id="590" idx="0"/>
            </p:cNvCxnSpPr>
            <p:nvPr/>
          </p:nvCxnSpPr>
          <p:spPr>
            <a:xfrm>
              <a:off x="1200125" y="1254275"/>
              <a:ext cx="0" cy="152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593" name="Shape 593"/>
            <p:cNvCxnSpPr>
              <a:stCxn id="590" idx="6"/>
              <a:endCxn id="591" idx="2"/>
            </p:cNvCxnSpPr>
            <p:nvPr/>
          </p:nvCxnSpPr>
          <p:spPr>
            <a:xfrm>
              <a:off x="1329725" y="1532075"/>
              <a:ext cx="135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594" name="Shape 594"/>
            <p:cNvCxnSpPr>
              <a:stCxn id="589" idx="4"/>
              <a:endCxn id="591" idx="0"/>
            </p:cNvCxnSpPr>
            <p:nvPr/>
          </p:nvCxnSpPr>
          <p:spPr>
            <a:xfrm>
              <a:off x="1595050" y="1254400"/>
              <a:ext cx="0" cy="152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595" name="Shape 595"/>
            <p:cNvCxnSpPr>
              <a:stCxn id="588" idx="6"/>
              <a:endCxn id="589" idx="2"/>
            </p:cNvCxnSpPr>
            <p:nvPr/>
          </p:nvCxnSpPr>
          <p:spPr>
            <a:xfrm>
              <a:off x="1329725" y="1129000"/>
              <a:ext cx="135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lg" w="lg" type="none"/>
              <a:tailEnd len="lg" w="lg" type="none"/>
            </a:ln>
          </p:spPr>
        </p:cxnSp>
      </p:grpSp>
      <p:grpSp>
        <p:nvGrpSpPr>
          <p:cNvPr id="596" name="Shape 596"/>
          <p:cNvGrpSpPr/>
          <p:nvPr/>
        </p:nvGrpSpPr>
        <p:grpSpPr>
          <a:xfrm>
            <a:off x="527738" y="3914325"/>
            <a:ext cx="654125" cy="653875"/>
            <a:chOff x="1070525" y="1003600"/>
            <a:chExt cx="654125" cy="653875"/>
          </a:xfrm>
        </p:grpSpPr>
        <p:sp>
          <p:nvSpPr>
            <p:cNvPr id="597" name="Shape 597"/>
            <p:cNvSpPr/>
            <p:nvPr/>
          </p:nvSpPr>
          <p:spPr>
            <a:xfrm>
              <a:off x="1070525" y="1003600"/>
              <a:ext cx="259200" cy="2508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Shape 598"/>
            <p:cNvSpPr/>
            <p:nvPr/>
          </p:nvSpPr>
          <p:spPr>
            <a:xfrm>
              <a:off x="1465450" y="1003600"/>
              <a:ext cx="259200" cy="2508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Shape 599"/>
            <p:cNvSpPr/>
            <p:nvPr/>
          </p:nvSpPr>
          <p:spPr>
            <a:xfrm>
              <a:off x="1070525" y="1406675"/>
              <a:ext cx="259200" cy="250800"/>
            </a:xfrm>
            <a:prstGeom prst="ellipse">
              <a:avLst/>
            </a:prstGeom>
            <a:solidFill>
              <a:srgbClr val="FFFFFF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Shape 600"/>
            <p:cNvSpPr/>
            <p:nvPr/>
          </p:nvSpPr>
          <p:spPr>
            <a:xfrm>
              <a:off x="1465450" y="1406675"/>
              <a:ext cx="259200" cy="250800"/>
            </a:xfrm>
            <a:prstGeom prst="ellipse">
              <a:avLst/>
            </a:prstGeom>
            <a:solidFill>
              <a:srgbClr val="FFFFFF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601" name="Shape 601"/>
            <p:cNvCxnSpPr>
              <a:endCxn id="599" idx="0"/>
            </p:cNvCxnSpPr>
            <p:nvPr/>
          </p:nvCxnSpPr>
          <p:spPr>
            <a:xfrm>
              <a:off x="1200125" y="1254275"/>
              <a:ext cx="0" cy="152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602" name="Shape 602"/>
            <p:cNvCxnSpPr>
              <a:stCxn id="599" idx="6"/>
              <a:endCxn id="600" idx="2"/>
            </p:cNvCxnSpPr>
            <p:nvPr/>
          </p:nvCxnSpPr>
          <p:spPr>
            <a:xfrm>
              <a:off x="1329725" y="1532075"/>
              <a:ext cx="135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603" name="Shape 603"/>
            <p:cNvCxnSpPr>
              <a:stCxn id="598" idx="4"/>
              <a:endCxn id="600" idx="0"/>
            </p:cNvCxnSpPr>
            <p:nvPr/>
          </p:nvCxnSpPr>
          <p:spPr>
            <a:xfrm>
              <a:off x="1595050" y="1254400"/>
              <a:ext cx="0" cy="152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604" name="Shape 604"/>
            <p:cNvCxnSpPr>
              <a:stCxn id="597" idx="6"/>
              <a:endCxn id="598" idx="2"/>
            </p:cNvCxnSpPr>
            <p:nvPr/>
          </p:nvCxnSpPr>
          <p:spPr>
            <a:xfrm>
              <a:off x="1329725" y="1129000"/>
              <a:ext cx="135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lg" w="lg" type="none"/>
              <a:tailEnd len="lg" w="lg" type="none"/>
            </a:ln>
          </p:spPr>
        </p:cxnSp>
      </p:grpSp>
      <p:sp>
        <p:nvSpPr>
          <p:cNvPr id="605" name="Shape 605"/>
          <p:cNvSpPr txBox="1"/>
          <p:nvPr/>
        </p:nvSpPr>
        <p:spPr>
          <a:xfrm>
            <a:off x="322800" y="2219418"/>
            <a:ext cx="3000000" cy="67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666666"/>
                </a:solidFill>
                <a:latin typeface="Exo Light"/>
                <a:ea typeface="Exo Light"/>
                <a:cs typeface="Exo Light"/>
                <a:sym typeface="Exo Light"/>
              </a:rPr>
              <a:t>4-node “ring of disagrees”</a:t>
            </a:r>
            <a:endParaRPr/>
          </a:p>
        </p:txBody>
      </p:sp>
      <p:sp>
        <p:nvSpPr>
          <p:cNvPr id="606" name="Shape 606"/>
          <p:cNvSpPr txBox="1"/>
          <p:nvPr/>
        </p:nvSpPr>
        <p:spPr>
          <a:xfrm>
            <a:off x="512962" y="3548291"/>
            <a:ext cx="6837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48737F"/>
                </a:solidFill>
                <a:latin typeface="Exo"/>
                <a:ea typeface="Exo"/>
                <a:cs typeface="Exo"/>
                <a:sym typeface="Exo"/>
              </a:rPr>
              <a:t>Score 0</a:t>
            </a:r>
            <a:endParaRPr sz="1100">
              <a:solidFill>
                <a:srgbClr val="48737F"/>
              </a:solidFill>
              <a:latin typeface="Exo"/>
              <a:ea typeface="Exo"/>
              <a:cs typeface="Exo"/>
              <a:sym typeface="Exo"/>
            </a:endParaRPr>
          </a:p>
        </p:txBody>
      </p:sp>
      <p:sp>
        <p:nvSpPr>
          <p:cNvPr id="607" name="Shape 607"/>
          <p:cNvSpPr txBox="1"/>
          <p:nvPr/>
        </p:nvSpPr>
        <p:spPr>
          <a:xfrm>
            <a:off x="1977100" y="3548291"/>
            <a:ext cx="6837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48737F"/>
                </a:solidFill>
                <a:latin typeface="Exo"/>
                <a:ea typeface="Exo"/>
                <a:cs typeface="Exo"/>
                <a:sym typeface="Exo"/>
              </a:rPr>
              <a:t>Score 2</a:t>
            </a:r>
            <a:endParaRPr sz="1100">
              <a:solidFill>
                <a:srgbClr val="48737F"/>
              </a:solidFill>
              <a:latin typeface="Exo"/>
              <a:ea typeface="Exo"/>
              <a:cs typeface="Exo"/>
              <a:sym typeface="Exo"/>
            </a:endParaRPr>
          </a:p>
        </p:txBody>
      </p:sp>
      <p:sp>
        <p:nvSpPr>
          <p:cNvPr id="608" name="Shape 608"/>
          <p:cNvSpPr txBox="1"/>
          <p:nvPr/>
        </p:nvSpPr>
        <p:spPr>
          <a:xfrm>
            <a:off x="527750" y="4568191"/>
            <a:ext cx="6837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48737F"/>
                </a:solidFill>
                <a:latin typeface="Exo"/>
                <a:ea typeface="Exo"/>
                <a:cs typeface="Exo"/>
                <a:sym typeface="Exo"/>
              </a:rPr>
              <a:t>Score 2</a:t>
            </a:r>
            <a:endParaRPr sz="1100">
              <a:solidFill>
                <a:srgbClr val="48737F"/>
              </a:solidFill>
              <a:latin typeface="Exo"/>
              <a:ea typeface="Exo"/>
              <a:cs typeface="Exo"/>
              <a:sym typeface="Exo"/>
            </a:endParaRPr>
          </a:p>
        </p:txBody>
      </p:sp>
      <p:sp>
        <p:nvSpPr>
          <p:cNvPr id="609" name="Shape 609"/>
          <p:cNvSpPr txBox="1"/>
          <p:nvPr/>
        </p:nvSpPr>
        <p:spPr>
          <a:xfrm>
            <a:off x="1977100" y="4568200"/>
            <a:ext cx="10923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48737F"/>
                </a:solidFill>
                <a:latin typeface="Exo"/>
                <a:ea typeface="Exo"/>
                <a:cs typeface="Exo"/>
                <a:sym typeface="Exo"/>
              </a:rPr>
              <a:t>Score 4 (max)</a:t>
            </a:r>
            <a:endParaRPr sz="1100">
              <a:solidFill>
                <a:srgbClr val="48737F"/>
              </a:solidFill>
              <a:latin typeface="Exo"/>
              <a:ea typeface="Exo"/>
              <a:cs typeface="Exo"/>
              <a:sym typeface="Exo"/>
            </a:endParaRPr>
          </a:p>
        </p:txBody>
      </p:sp>
      <p:grpSp>
        <p:nvGrpSpPr>
          <p:cNvPr id="610" name="Shape 610"/>
          <p:cNvGrpSpPr/>
          <p:nvPr/>
        </p:nvGrpSpPr>
        <p:grpSpPr>
          <a:xfrm>
            <a:off x="5195988" y="3173000"/>
            <a:ext cx="758725" cy="344925"/>
            <a:chOff x="6356000" y="1393600"/>
            <a:chExt cx="758725" cy="344925"/>
          </a:xfrm>
        </p:grpSpPr>
        <p:sp>
          <p:nvSpPr>
            <p:cNvPr id="611" name="Shape 611"/>
            <p:cNvSpPr/>
            <p:nvPr/>
          </p:nvSpPr>
          <p:spPr>
            <a:xfrm>
              <a:off x="6356000" y="1509325"/>
              <a:ext cx="224400" cy="2292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Shape 612"/>
            <p:cNvSpPr txBox="1"/>
            <p:nvPr/>
          </p:nvSpPr>
          <p:spPr>
            <a:xfrm>
              <a:off x="6527925" y="1393600"/>
              <a:ext cx="586800" cy="329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Exo"/>
                  <a:ea typeface="Exo"/>
                  <a:cs typeface="Exo"/>
                  <a:sym typeface="Exo"/>
                </a:rPr>
                <a:t>= 1</a:t>
              </a:r>
              <a:endParaRPr sz="1800">
                <a:latin typeface="Exo"/>
                <a:ea typeface="Exo"/>
                <a:cs typeface="Exo"/>
                <a:sym typeface="Exo"/>
              </a:endParaRPr>
            </a:p>
          </p:txBody>
        </p:sp>
      </p:grpSp>
      <p:grpSp>
        <p:nvGrpSpPr>
          <p:cNvPr id="613" name="Shape 613"/>
          <p:cNvGrpSpPr/>
          <p:nvPr/>
        </p:nvGrpSpPr>
        <p:grpSpPr>
          <a:xfrm>
            <a:off x="5195988" y="3535150"/>
            <a:ext cx="758725" cy="344925"/>
            <a:chOff x="6356000" y="1393600"/>
            <a:chExt cx="758725" cy="344925"/>
          </a:xfrm>
        </p:grpSpPr>
        <p:sp>
          <p:nvSpPr>
            <p:cNvPr id="614" name="Shape 614"/>
            <p:cNvSpPr/>
            <p:nvPr/>
          </p:nvSpPr>
          <p:spPr>
            <a:xfrm>
              <a:off x="6356000" y="1509325"/>
              <a:ext cx="224400" cy="229200"/>
            </a:xfrm>
            <a:prstGeom prst="ellipse">
              <a:avLst/>
            </a:prstGeom>
            <a:solidFill>
              <a:srgbClr val="FFFFFF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Shape 615"/>
            <p:cNvSpPr txBox="1"/>
            <p:nvPr/>
          </p:nvSpPr>
          <p:spPr>
            <a:xfrm>
              <a:off x="6527925" y="1393600"/>
              <a:ext cx="586800" cy="329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Exo"/>
                  <a:ea typeface="Exo"/>
                  <a:cs typeface="Exo"/>
                  <a:sym typeface="Exo"/>
                </a:rPr>
                <a:t>= 0</a:t>
              </a:r>
              <a:endParaRPr sz="1800">
                <a:latin typeface="Exo"/>
                <a:ea typeface="Exo"/>
                <a:cs typeface="Exo"/>
                <a:sym typeface="Exo"/>
              </a:endParaRPr>
            </a:p>
          </p:txBody>
        </p:sp>
      </p:grpSp>
      <p:sp>
        <p:nvSpPr>
          <p:cNvPr id="616" name="Shape 616"/>
          <p:cNvSpPr txBox="1"/>
          <p:nvPr/>
        </p:nvSpPr>
        <p:spPr>
          <a:xfrm>
            <a:off x="4950450" y="2257756"/>
            <a:ext cx="3000000" cy="67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666666"/>
                </a:solidFill>
                <a:latin typeface="Exo Light"/>
                <a:ea typeface="Exo Light"/>
                <a:cs typeface="Exo Light"/>
                <a:sym typeface="Exo Light"/>
              </a:rPr>
              <a:t>Binary variable</a:t>
            </a:r>
            <a:endParaRPr/>
          </a:p>
        </p:txBody>
      </p:sp>
      <p:pic>
        <p:nvPicPr>
          <p:cNvPr id="617" name="Shape 6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53875" y="3437950"/>
            <a:ext cx="1303955" cy="288900"/>
          </a:xfrm>
          <a:prstGeom prst="rect">
            <a:avLst/>
          </a:prstGeom>
          <a:noFill/>
          <a:ln>
            <a:noFill/>
          </a:ln>
        </p:spPr>
      </p:pic>
      <p:sp>
        <p:nvSpPr>
          <p:cNvPr id="618" name="Shape 618"/>
          <p:cNvSpPr/>
          <p:nvPr/>
        </p:nvSpPr>
        <p:spPr>
          <a:xfrm>
            <a:off x="5962675" y="3255400"/>
            <a:ext cx="312600" cy="654000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Exo"/>
              <a:ea typeface="Exo"/>
              <a:cs typeface="Exo"/>
              <a:sym typeface="Exo"/>
            </a:endParaRPr>
          </a:p>
        </p:txBody>
      </p:sp>
      <p:pic>
        <p:nvPicPr>
          <p:cNvPr id="619" name="Shape 6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73317" y="1445305"/>
            <a:ext cx="585825" cy="2889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pic>
      <p:cxnSp>
        <p:nvCxnSpPr>
          <p:cNvPr id="620" name="Shape 620"/>
          <p:cNvCxnSpPr>
            <a:stCxn id="554" idx="3"/>
            <a:endCxn id="619" idx="1"/>
          </p:cNvCxnSpPr>
          <p:nvPr/>
        </p:nvCxnSpPr>
        <p:spPr>
          <a:xfrm flipH="1" rot="10800000">
            <a:off x="6647050" y="1589733"/>
            <a:ext cx="1026300" cy="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Shape 625"/>
          <p:cNvSpPr txBox="1"/>
          <p:nvPr>
            <p:ph type="title"/>
          </p:nvPr>
        </p:nvSpPr>
        <p:spPr>
          <a:xfrm>
            <a:off x="235948" y="172250"/>
            <a:ext cx="4678500" cy="48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6A6A6A"/>
                </a:solidFill>
              </a:rPr>
              <a:t>MAXCUT as Energy Functional</a:t>
            </a:r>
            <a:endParaRPr sz="2400">
              <a:solidFill>
                <a:srgbClr val="6A6A6A"/>
              </a:solidFill>
            </a:endParaRPr>
          </a:p>
        </p:txBody>
      </p:sp>
      <p:sp>
        <p:nvSpPr>
          <p:cNvPr id="626" name="Shape 626"/>
          <p:cNvSpPr/>
          <p:nvPr/>
        </p:nvSpPr>
        <p:spPr>
          <a:xfrm>
            <a:off x="1361337" y="2482744"/>
            <a:ext cx="224400" cy="286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27" name="Shape 627"/>
          <p:cNvGrpSpPr/>
          <p:nvPr/>
        </p:nvGrpSpPr>
        <p:grpSpPr>
          <a:xfrm>
            <a:off x="676150" y="1205800"/>
            <a:ext cx="1797900" cy="2528700"/>
            <a:chOff x="5452800" y="1364250"/>
            <a:chExt cx="1797900" cy="2528700"/>
          </a:xfrm>
        </p:grpSpPr>
        <p:sp>
          <p:nvSpPr>
            <p:cNvPr id="628" name="Shape 628"/>
            <p:cNvSpPr/>
            <p:nvPr/>
          </p:nvSpPr>
          <p:spPr>
            <a:xfrm>
              <a:off x="6985150" y="1508125"/>
              <a:ext cx="224400" cy="2292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Shape 629"/>
            <p:cNvSpPr/>
            <p:nvPr/>
          </p:nvSpPr>
          <p:spPr>
            <a:xfrm>
              <a:off x="5533075" y="1422150"/>
              <a:ext cx="224400" cy="2292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Shape 630"/>
            <p:cNvSpPr/>
            <p:nvPr/>
          </p:nvSpPr>
          <p:spPr>
            <a:xfrm>
              <a:off x="6217250" y="2253550"/>
              <a:ext cx="224400" cy="2292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Shape 631"/>
            <p:cNvSpPr/>
            <p:nvPr/>
          </p:nvSpPr>
          <p:spPr>
            <a:xfrm>
              <a:off x="5452800" y="2973850"/>
              <a:ext cx="224400" cy="2292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Shape 632"/>
            <p:cNvSpPr/>
            <p:nvPr/>
          </p:nvSpPr>
          <p:spPr>
            <a:xfrm>
              <a:off x="7026300" y="2815275"/>
              <a:ext cx="224400" cy="2292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Shape 633"/>
            <p:cNvSpPr/>
            <p:nvPr/>
          </p:nvSpPr>
          <p:spPr>
            <a:xfrm>
              <a:off x="6326025" y="3663750"/>
              <a:ext cx="224400" cy="2292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634" name="Shape 634"/>
            <p:cNvCxnSpPr>
              <a:stCxn id="629" idx="4"/>
              <a:endCxn id="631" idx="0"/>
            </p:cNvCxnSpPr>
            <p:nvPr/>
          </p:nvCxnSpPr>
          <p:spPr>
            <a:xfrm flipH="1">
              <a:off x="5564875" y="1651350"/>
              <a:ext cx="80400" cy="13224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635" name="Shape 635"/>
            <p:cNvCxnSpPr>
              <a:stCxn id="629" idx="6"/>
              <a:endCxn id="628" idx="2"/>
            </p:cNvCxnSpPr>
            <p:nvPr/>
          </p:nvCxnSpPr>
          <p:spPr>
            <a:xfrm>
              <a:off x="5757475" y="1536750"/>
              <a:ext cx="1227600" cy="861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636" name="Shape 636"/>
            <p:cNvCxnSpPr>
              <a:stCxn id="628" idx="3"/>
              <a:endCxn id="630" idx="7"/>
            </p:cNvCxnSpPr>
            <p:nvPr/>
          </p:nvCxnSpPr>
          <p:spPr>
            <a:xfrm flipH="1">
              <a:off x="6408713" y="1703759"/>
              <a:ext cx="609300" cy="5835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637" name="Shape 637"/>
            <p:cNvCxnSpPr>
              <a:stCxn id="630" idx="3"/>
              <a:endCxn id="631" idx="7"/>
            </p:cNvCxnSpPr>
            <p:nvPr/>
          </p:nvCxnSpPr>
          <p:spPr>
            <a:xfrm flipH="1">
              <a:off x="5644413" y="2449184"/>
              <a:ext cx="605700" cy="5583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638" name="Shape 638"/>
            <p:cNvCxnSpPr>
              <a:stCxn id="629" idx="5"/>
              <a:endCxn id="630" idx="1"/>
            </p:cNvCxnSpPr>
            <p:nvPr/>
          </p:nvCxnSpPr>
          <p:spPr>
            <a:xfrm>
              <a:off x="5724612" y="1617784"/>
              <a:ext cx="525600" cy="6693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639" name="Shape 639"/>
            <p:cNvCxnSpPr>
              <a:stCxn id="630" idx="5"/>
              <a:endCxn id="632" idx="1"/>
            </p:cNvCxnSpPr>
            <p:nvPr/>
          </p:nvCxnSpPr>
          <p:spPr>
            <a:xfrm>
              <a:off x="6408787" y="2449184"/>
              <a:ext cx="650400" cy="3996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640" name="Shape 640"/>
            <p:cNvCxnSpPr>
              <a:stCxn id="628" idx="4"/>
              <a:endCxn id="632" idx="0"/>
            </p:cNvCxnSpPr>
            <p:nvPr/>
          </p:nvCxnSpPr>
          <p:spPr>
            <a:xfrm>
              <a:off x="7097350" y="1737325"/>
              <a:ext cx="41100" cy="10779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641" name="Shape 641"/>
            <p:cNvCxnSpPr>
              <a:stCxn id="631" idx="6"/>
              <a:endCxn id="632" idx="2"/>
            </p:cNvCxnSpPr>
            <p:nvPr/>
          </p:nvCxnSpPr>
          <p:spPr>
            <a:xfrm flipH="1" rot="10800000">
              <a:off x="5677200" y="2929750"/>
              <a:ext cx="1349100" cy="1587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642" name="Shape 642"/>
            <p:cNvCxnSpPr>
              <a:stCxn id="631" idx="5"/>
              <a:endCxn id="633" idx="1"/>
            </p:cNvCxnSpPr>
            <p:nvPr/>
          </p:nvCxnSpPr>
          <p:spPr>
            <a:xfrm>
              <a:off x="5644337" y="3169484"/>
              <a:ext cx="714600" cy="5277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643" name="Shape 643"/>
            <p:cNvCxnSpPr>
              <a:stCxn id="632" idx="3"/>
              <a:endCxn id="633" idx="7"/>
            </p:cNvCxnSpPr>
            <p:nvPr/>
          </p:nvCxnSpPr>
          <p:spPr>
            <a:xfrm flipH="1">
              <a:off x="6517663" y="3010909"/>
              <a:ext cx="541500" cy="6864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lg" w="lg" type="none"/>
              <a:tailEnd len="lg" w="lg" type="none"/>
            </a:ln>
          </p:spPr>
        </p:cxnSp>
        <p:sp>
          <p:nvSpPr>
            <p:cNvPr id="644" name="Shape 644"/>
            <p:cNvSpPr txBox="1"/>
            <p:nvPr/>
          </p:nvSpPr>
          <p:spPr>
            <a:xfrm>
              <a:off x="6287325" y="1364250"/>
              <a:ext cx="301800" cy="345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Exo"/>
                  <a:ea typeface="Exo"/>
                  <a:cs typeface="Exo"/>
                  <a:sym typeface="Exo"/>
                </a:rPr>
                <a:t>3</a:t>
              </a:r>
              <a:endParaRPr sz="1800">
                <a:latin typeface="Exo"/>
                <a:ea typeface="Exo"/>
                <a:cs typeface="Exo"/>
                <a:sym typeface="Exo"/>
              </a:endParaRPr>
            </a:p>
          </p:txBody>
        </p:sp>
        <p:sp>
          <p:nvSpPr>
            <p:cNvPr id="645" name="Shape 645"/>
            <p:cNvSpPr txBox="1"/>
            <p:nvPr/>
          </p:nvSpPr>
          <p:spPr>
            <a:xfrm>
              <a:off x="6562475" y="1863513"/>
              <a:ext cx="301800" cy="345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Exo"/>
                  <a:ea typeface="Exo"/>
                  <a:cs typeface="Exo"/>
                  <a:sym typeface="Exo"/>
                </a:rPr>
                <a:t>3</a:t>
              </a:r>
              <a:endParaRPr sz="1800">
                <a:latin typeface="Exo"/>
                <a:ea typeface="Exo"/>
                <a:cs typeface="Exo"/>
                <a:sym typeface="Exo"/>
              </a:endParaRPr>
            </a:p>
          </p:txBody>
        </p:sp>
        <p:sp>
          <p:nvSpPr>
            <p:cNvPr id="646" name="Shape 646"/>
            <p:cNvSpPr txBox="1"/>
            <p:nvPr/>
          </p:nvSpPr>
          <p:spPr>
            <a:xfrm>
              <a:off x="6946450" y="2103800"/>
              <a:ext cx="301800" cy="345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Exo"/>
                  <a:ea typeface="Exo"/>
                  <a:cs typeface="Exo"/>
                  <a:sym typeface="Exo"/>
                </a:rPr>
                <a:t>2</a:t>
              </a:r>
              <a:endParaRPr sz="1800">
                <a:latin typeface="Exo"/>
                <a:ea typeface="Exo"/>
                <a:cs typeface="Exo"/>
                <a:sym typeface="Exo"/>
              </a:endParaRPr>
            </a:p>
          </p:txBody>
        </p:sp>
        <p:sp>
          <p:nvSpPr>
            <p:cNvPr id="647" name="Shape 647"/>
            <p:cNvSpPr txBox="1"/>
            <p:nvPr/>
          </p:nvSpPr>
          <p:spPr>
            <a:xfrm>
              <a:off x="6522838" y="2476575"/>
              <a:ext cx="301800" cy="345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Exo"/>
                  <a:ea typeface="Exo"/>
                  <a:cs typeface="Exo"/>
                  <a:sym typeface="Exo"/>
                </a:rPr>
                <a:t>2</a:t>
              </a:r>
              <a:endParaRPr sz="1800">
                <a:latin typeface="Exo"/>
                <a:ea typeface="Exo"/>
                <a:cs typeface="Exo"/>
                <a:sym typeface="Exo"/>
              </a:endParaRPr>
            </a:p>
          </p:txBody>
        </p:sp>
        <p:sp>
          <p:nvSpPr>
            <p:cNvPr id="648" name="Shape 648"/>
            <p:cNvSpPr txBox="1"/>
            <p:nvPr/>
          </p:nvSpPr>
          <p:spPr>
            <a:xfrm>
              <a:off x="5454175" y="2118050"/>
              <a:ext cx="301800" cy="345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Exo"/>
                  <a:ea typeface="Exo"/>
                  <a:cs typeface="Exo"/>
                  <a:sym typeface="Exo"/>
                </a:rPr>
                <a:t>2</a:t>
              </a:r>
              <a:endParaRPr sz="1800">
                <a:latin typeface="Exo"/>
                <a:ea typeface="Exo"/>
                <a:cs typeface="Exo"/>
                <a:sym typeface="Exo"/>
              </a:endParaRPr>
            </a:p>
          </p:txBody>
        </p:sp>
        <p:sp>
          <p:nvSpPr>
            <p:cNvPr id="649" name="Shape 649"/>
            <p:cNvSpPr txBox="1"/>
            <p:nvPr/>
          </p:nvSpPr>
          <p:spPr>
            <a:xfrm>
              <a:off x="6287325" y="2836600"/>
              <a:ext cx="301800" cy="345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Exo"/>
                  <a:ea typeface="Exo"/>
                  <a:cs typeface="Exo"/>
                  <a:sym typeface="Exo"/>
                </a:rPr>
                <a:t>5</a:t>
              </a:r>
              <a:endParaRPr sz="1800">
                <a:latin typeface="Exo"/>
                <a:ea typeface="Exo"/>
                <a:cs typeface="Exo"/>
                <a:sym typeface="Exo"/>
              </a:endParaRPr>
            </a:p>
          </p:txBody>
        </p:sp>
        <p:sp>
          <p:nvSpPr>
            <p:cNvPr id="650" name="Shape 650"/>
            <p:cNvSpPr txBox="1"/>
            <p:nvPr/>
          </p:nvSpPr>
          <p:spPr>
            <a:xfrm>
              <a:off x="5836500" y="1779925"/>
              <a:ext cx="301800" cy="345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Exo"/>
                  <a:ea typeface="Exo"/>
                  <a:cs typeface="Exo"/>
                  <a:sym typeface="Exo"/>
                </a:rPr>
                <a:t>1</a:t>
              </a:r>
              <a:endParaRPr sz="1800">
                <a:latin typeface="Exo"/>
                <a:ea typeface="Exo"/>
                <a:cs typeface="Exo"/>
                <a:sym typeface="Exo"/>
              </a:endParaRPr>
            </a:p>
          </p:txBody>
        </p:sp>
        <p:sp>
          <p:nvSpPr>
            <p:cNvPr id="651" name="Shape 651"/>
            <p:cNvSpPr txBox="1"/>
            <p:nvPr/>
          </p:nvSpPr>
          <p:spPr>
            <a:xfrm>
              <a:off x="5815400" y="2479575"/>
              <a:ext cx="301800" cy="345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Exo"/>
                  <a:ea typeface="Exo"/>
                  <a:cs typeface="Exo"/>
                  <a:sym typeface="Exo"/>
                </a:rPr>
                <a:t>2</a:t>
              </a:r>
              <a:endParaRPr sz="1800">
                <a:latin typeface="Exo"/>
                <a:ea typeface="Exo"/>
                <a:cs typeface="Exo"/>
                <a:sym typeface="Exo"/>
              </a:endParaRPr>
            </a:p>
          </p:txBody>
        </p:sp>
        <p:sp>
          <p:nvSpPr>
            <p:cNvPr id="652" name="Shape 652"/>
            <p:cNvSpPr txBox="1"/>
            <p:nvPr/>
          </p:nvSpPr>
          <p:spPr>
            <a:xfrm>
              <a:off x="6562475" y="3260825"/>
              <a:ext cx="301800" cy="345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Exo"/>
                  <a:ea typeface="Exo"/>
                  <a:cs typeface="Exo"/>
                  <a:sym typeface="Exo"/>
                </a:rPr>
                <a:t>4</a:t>
              </a:r>
              <a:endParaRPr sz="1800">
                <a:latin typeface="Exo"/>
                <a:ea typeface="Exo"/>
                <a:cs typeface="Exo"/>
                <a:sym typeface="Exo"/>
              </a:endParaRPr>
            </a:p>
          </p:txBody>
        </p:sp>
        <p:sp>
          <p:nvSpPr>
            <p:cNvPr id="653" name="Shape 653"/>
            <p:cNvSpPr txBox="1"/>
            <p:nvPr/>
          </p:nvSpPr>
          <p:spPr>
            <a:xfrm>
              <a:off x="5850725" y="3260825"/>
              <a:ext cx="301800" cy="345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Exo"/>
                  <a:ea typeface="Exo"/>
                  <a:cs typeface="Exo"/>
                  <a:sym typeface="Exo"/>
                </a:rPr>
                <a:t>1</a:t>
              </a:r>
              <a:endParaRPr sz="1800">
                <a:latin typeface="Exo"/>
                <a:ea typeface="Exo"/>
                <a:cs typeface="Exo"/>
                <a:sym typeface="Exo"/>
              </a:endParaRPr>
            </a:p>
          </p:txBody>
        </p:sp>
      </p:grpSp>
      <p:grpSp>
        <p:nvGrpSpPr>
          <p:cNvPr id="654" name="Shape 654"/>
          <p:cNvGrpSpPr/>
          <p:nvPr/>
        </p:nvGrpSpPr>
        <p:grpSpPr>
          <a:xfrm>
            <a:off x="6057813" y="656450"/>
            <a:ext cx="2561843" cy="736400"/>
            <a:chOff x="5195988" y="3173000"/>
            <a:chExt cx="2561843" cy="736400"/>
          </a:xfrm>
        </p:grpSpPr>
        <p:grpSp>
          <p:nvGrpSpPr>
            <p:cNvPr id="655" name="Shape 655"/>
            <p:cNvGrpSpPr/>
            <p:nvPr/>
          </p:nvGrpSpPr>
          <p:grpSpPr>
            <a:xfrm>
              <a:off x="5195988" y="3173000"/>
              <a:ext cx="758725" cy="344925"/>
              <a:chOff x="6356000" y="1393600"/>
              <a:chExt cx="758725" cy="344925"/>
            </a:xfrm>
          </p:grpSpPr>
          <p:sp>
            <p:nvSpPr>
              <p:cNvPr id="656" name="Shape 656"/>
              <p:cNvSpPr/>
              <p:nvPr/>
            </p:nvSpPr>
            <p:spPr>
              <a:xfrm>
                <a:off x="6356000" y="1509325"/>
                <a:ext cx="224400" cy="229200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7" name="Shape 657"/>
              <p:cNvSpPr txBox="1"/>
              <p:nvPr/>
            </p:nvSpPr>
            <p:spPr>
              <a:xfrm>
                <a:off x="6527925" y="1393600"/>
                <a:ext cx="586800" cy="32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>
                    <a:latin typeface="Exo"/>
                    <a:ea typeface="Exo"/>
                    <a:cs typeface="Exo"/>
                    <a:sym typeface="Exo"/>
                  </a:rPr>
                  <a:t>= 1</a:t>
                </a:r>
                <a:endParaRPr sz="1800">
                  <a:latin typeface="Exo"/>
                  <a:ea typeface="Exo"/>
                  <a:cs typeface="Exo"/>
                  <a:sym typeface="Exo"/>
                </a:endParaRPr>
              </a:p>
            </p:txBody>
          </p:sp>
        </p:grpSp>
        <p:grpSp>
          <p:nvGrpSpPr>
            <p:cNvPr id="658" name="Shape 658"/>
            <p:cNvGrpSpPr/>
            <p:nvPr/>
          </p:nvGrpSpPr>
          <p:grpSpPr>
            <a:xfrm>
              <a:off x="5195988" y="3535150"/>
              <a:ext cx="758725" cy="344925"/>
              <a:chOff x="6356000" y="1393600"/>
              <a:chExt cx="758725" cy="344925"/>
            </a:xfrm>
          </p:grpSpPr>
          <p:sp>
            <p:nvSpPr>
              <p:cNvPr id="659" name="Shape 659"/>
              <p:cNvSpPr/>
              <p:nvPr/>
            </p:nvSpPr>
            <p:spPr>
              <a:xfrm>
                <a:off x="6356000" y="1509325"/>
                <a:ext cx="224400" cy="229200"/>
              </a:xfrm>
              <a:prstGeom prst="ellipse">
                <a:avLst/>
              </a:prstGeom>
              <a:solidFill>
                <a:srgbClr val="FFFFFF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0" name="Shape 660"/>
              <p:cNvSpPr txBox="1"/>
              <p:nvPr/>
            </p:nvSpPr>
            <p:spPr>
              <a:xfrm>
                <a:off x="6527925" y="1393600"/>
                <a:ext cx="586800" cy="32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>
                    <a:latin typeface="Exo"/>
                    <a:ea typeface="Exo"/>
                    <a:cs typeface="Exo"/>
                    <a:sym typeface="Exo"/>
                  </a:rPr>
                  <a:t>= 0</a:t>
                </a:r>
                <a:endParaRPr sz="1800">
                  <a:latin typeface="Exo"/>
                  <a:ea typeface="Exo"/>
                  <a:cs typeface="Exo"/>
                  <a:sym typeface="Exo"/>
                </a:endParaRPr>
              </a:p>
            </p:txBody>
          </p:sp>
        </p:grpSp>
        <p:pic>
          <p:nvPicPr>
            <p:cNvPr id="661" name="Shape 66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453875" y="3437950"/>
              <a:ext cx="1303955" cy="2889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62" name="Shape 662"/>
            <p:cNvSpPr/>
            <p:nvPr/>
          </p:nvSpPr>
          <p:spPr>
            <a:xfrm>
              <a:off x="5962675" y="3255400"/>
              <a:ext cx="312600" cy="654000"/>
            </a:xfrm>
            <a:prstGeom prst="rightBrace">
              <a:avLst>
                <a:gd fmla="val 8333" name="adj1"/>
                <a:gd fmla="val 50000" name="adj2"/>
              </a:avLst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Exo"/>
                <a:ea typeface="Exo"/>
                <a:cs typeface="Exo"/>
                <a:sym typeface="Exo"/>
              </a:endParaRPr>
            </a:p>
          </p:txBody>
        </p:sp>
      </p:grpSp>
      <p:pic>
        <p:nvPicPr>
          <p:cNvPr id="663" name="Shape 6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18825" y="1853700"/>
            <a:ext cx="3194625" cy="162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Shape 668"/>
          <p:cNvSpPr txBox="1"/>
          <p:nvPr>
            <p:ph type="title"/>
          </p:nvPr>
        </p:nvSpPr>
        <p:spPr>
          <a:xfrm>
            <a:off x="235948" y="172250"/>
            <a:ext cx="4678500" cy="48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6A6A6A"/>
                </a:solidFill>
              </a:rPr>
              <a:t>MAXCUT as Energy Functional</a:t>
            </a:r>
            <a:endParaRPr sz="2400">
              <a:solidFill>
                <a:srgbClr val="6A6A6A"/>
              </a:solidFill>
            </a:endParaRPr>
          </a:p>
        </p:txBody>
      </p:sp>
      <p:sp>
        <p:nvSpPr>
          <p:cNvPr id="669" name="Shape 669"/>
          <p:cNvSpPr/>
          <p:nvPr/>
        </p:nvSpPr>
        <p:spPr>
          <a:xfrm>
            <a:off x="1361337" y="2482744"/>
            <a:ext cx="224400" cy="286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70" name="Shape 670"/>
          <p:cNvGrpSpPr/>
          <p:nvPr/>
        </p:nvGrpSpPr>
        <p:grpSpPr>
          <a:xfrm>
            <a:off x="676150" y="1205800"/>
            <a:ext cx="1797900" cy="2528700"/>
            <a:chOff x="5452800" y="1364250"/>
            <a:chExt cx="1797900" cy="2528700"/>
          </a:xfrm>
        </p:grpSpPr>
        <p:sp>
          <p:nvSpPr>
            <p:cNvPr id="671" name="Shape 671"/>
            <p:cNvSpPr/>
            <p:nvPr/>
          </p:nvSpPr>
          <p:spPr>
            <a:xfrm>
              <a:off x="6985150" y="1508125"/>
              <a:ext cx="224400" cy="229200"/>
            </a:xfrm>
            <a:prstGeom prst="ellipse">
              <a:avLst/>
            </a:prstGeom>
            <a:solidFill>
              <a:srgbClr val="FFFFFF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Shape 672"/>
            <p:cNvSpPr/>
            <p:nvPr/>
          </p:nvSpPr>
          <p:spPr>
            <a:xfrm>
              <a:off x="5533075" y="1422150"/>
              <a:ext cx="224400" cy="2292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Shape 673"/>
            <p:cNvSpPr/>
            <p:nvPr/>
          </p:nvSpPr>
          <p:spPr>
            <a:xfrm>
              <a:off x="6217250" y="2253550"/>
              <a:ext cx="224400" cy="2292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Shape 674"/>
            <p:cNvSpPr/>
            <p:nvPr/>
          </p:nvSpPr>
          <p:spPr>
            <a:xfrm>
              <a:off x="5452800" y="2973850"/>
              <a:ext cx="224400" cy="229200"/>
            </a:xfrm>
            <a:prstGeom prst="ellipse">
              <a:avLst/>
            </a:prstGeom>
            <a:solidFill>
              <a:srgbClr val="FFFFFF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Shape 675"/>
            <p:cNvSpPr/>
            <p:nvPr/>
          </p:nvSpPr>
          <p:spPr>
            <a:xfrm>
              <a:off x="7026300" y="2815275"/>
              <a:ext cx="224400" cy="2292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Shape 676"/>
            <p:cNvSpPr/>
            <p:nvPr/>
          </p:nvSpPr>
          <p:spPr>
            <a:xfrm>
              <a:off x="6326025" y="3663750"/>
              <a:ext cx="224400" cy="229200"/>
            </a:xfrm>
            <a:prstGeom prst="ellipse">
              <a:avLst/>
            </a:prstGeom>
            <a:solidFill>
              <a:srgbClr val="FFFFFF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677" name="Shape 677"/>
            <p:cNvCxnSpPr>
              <a:stCxn id="672" idx="4"/>
              <a:endCxn id="674" idx="0"/>
            </p:cNvCxnSpPr>
            <p:nvPr/>
          </p:nvCxnSpPr>
          <p:spPr>
            <a:xfrm flipH="1">
              <a:off x="5564875" y="1651350"/>
              <a:ext cx="80400" cy="13224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678" name="Shape 678"/>
            <p:cNvCxnSpPr>
              <a:stCxn id="672" idx="6"/>
              <a:endCxn id="671" idx="2"/>
            </p:cNvCxnSpPr>
            <p:nvPr/>
          </p:nvCxnSpPr>
          <p:spPr>
            <a:xfrm>
              <a:off x="5757475" y="1536750"/>
              <a:ext cx="1227600" cy="861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679" name="Shape 679"/>
            <p:cNvCxnSpPr>
              <a:stCxn id="671" idx="3"/>
              <a:endCxn id="673" idx="7"/>
            </p:cNvCxnSpPr>
            <p:nvPr/>
          </p:nvCxnSpPr>
          <p:spPr>
            <a:xfrm flipH="1">
              <a:off x="6408713" y="1703759"/>
              <a:ext cx="609300" cy="5835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680" name="Shape 680"/>
            <p:cNvCxnSpPr>
              <a:stCxn id="673" idx="3"/>
              <a:endCxn id="674" idx="7"/>
            </p:cNvCxnSpPr>
            <p:nvPr/>
          </p:nvCxnSpPr>
          <p:spPr>
            <a:xfrm flipH="1">
              <a:off x="5644413" y="2449184"/>
              <a:ext cx="605700" cy="5583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681" name="Shape 681"/>
            <p:cNvCxnSpPr>
              <a:stCxn id="672" idx="5"/>
              <a:endCxn id="673" idx="1"/>
            </p:cNvCxnSpPr>
            <p:nvPr/>
          </p:nvCxnSpPr>
          <p:spPr>
            <a:xfrm>
              <a:off x="5724612" y="1617784"/>
              <a:ext cx="525600" cy="6693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682" name="Shape 682"/>
            <p:cNvCxnSpPr>
              <a:stCxn id="673" idx="5"/>
              <a:endCxn id="675" idx="1"/>
            </p:cNvCxnSpPr>
            <p:nvPr/>
          </p:nvCxnSpPr>
          <p:spPr>
            <a:xfrm>
              <a:off x="6408787" y="2449184"/>
              <a:ext cx="650400" cy="3996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683" name="Shape 683"/>
            <p:cNvCxnSpPr>
              <a:stCxn id="671" idx="4"/>
              <a:endCxn id="675" idx="0"/>
            </p:cNvCxnSpPr>
            <p:nvPr/>
          </p:nvCxnSpPr>
          <p:spPr>
            <a:xfrm>
              <a:off x="7097350" y="1737325"/>
              <a:ext cx="41100" cy="10779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684" name="Shape 684"/>
            <p:cNvCxnSpPr>
              <a:stCxn id="674" idx="6"/>
              <a:endCxn id="675" idx="2"/>
            </p:cNvCxnSpPr>
            <p:nvPr/>
          </p:nvCxnSpPr>
          <p:spPr>
            <a:xfrm flipH="1" rot="10800000">
              <a:off x="5677200" y="2929750"/>
              <a:ext cx="1349100" cy="1587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685" name="Shape 685"/>
            <p:cNvCxnSpPr>
              <a:stCxn id="674" idx="5"/>
              <a:endCxn id="676" idx="1"/>
            </p:cNvCxnSpPr>
            <p:nvPr/>
          </p:nvCxnSpPr>
          <p:spPr>
            <a:xfrm>
              <a:off x="5644337" y="3169484"/>
              <a:ext cx="714600" cy="5277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686" name="Shape 686"/>
            <p:cNvCxnSpPr>
              <a:stCxn id="675" idx="3"/>
              <a:endCxn id="676" idx="7"/>
            </p:cNvCxnSpPr>
            <p:nvPr/>
          </p:nvCxnSpPr>
          <p:spPr>
            <a:xfrm flipH="1">
              <a:off x="6517663" y="3010909"/>
              <a:ext cx="541500" cy="6864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lg" w="lg" type="none"/>
              <a:tailEnd len="lg" w="lg" type="none"/>
            </a:ln>
          </p:spPr>
        </p:cxnSp>
        <p:sp>
          <p:nvSpPr>
            <p:cNvPr id="687" name="Shape 687"/>
            <p:cNvSpPr txBox="1"/>
            <p:nvPr/>
          </p:nvSpPr>
          <p:spPr>
            <a:xfrm>
              <a:off x="6287325" y="1364250"/>
              <a:ext cx="301800" cy="345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Exo"/>
                  <a:ea typeface="Exo"/>
                  <a:cs typeface="Exo"/>
                  <a:sym typeface="Exo"/>
                </a:rPr>
                <a:t>3</a:t>
              </a:r>
              <a:endParaRPr sz="1800">
                <a:latin typeface="Exo"/>
                <a:ea typeface="Exo"/>
                <a:cs typeface="Exo"/>
                <a:sym typeface="Exo"/>
              </a:endParaRPr>
            </a:p>
          </p:txBody>
        </p:sp>
        <p:sp>
          <p:nvSpPr>
            <p:cNvPr id="688" name="Shape 688"/>
            <p:cNvSpPr txBox="1"/>
            <p:nvPr/>
          </p:nvSpPr>
          <p:spPr>
            <a:xfrm>
              <a:off x="6562475" y="1863513"/>
              <a:ext cx="301800" cy="345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Exo"/>
                  <a:ea typeface="Exo"/>
                  <a:cs typeface="Exo"/>
                  <a:sym typeface="Exo"/>
                </a:rPr>
                <a:t>3</a:t>
              </a:r>
              <a:endParaRPr sz="1800">
                <a:latin typeface="Exo"/>
                <a:ea typeface="Exo"/>
                <a:cs typeface="Exo"/>
                <a:sym typeface="Exo"/>
              </a:endParaRPr>
            </a:p>
          </p:txBody>
        </p:sp>
        <p:sp>
          <p:nvSpPr>
            <p:cNvPr id="689" name="Shape 689"/>
            <p:cNvSpPr txBox="1"/>
            <p:nvPr/>
          </p:nvSpPr>
          <p:spPr>
            <a:xfrm>
              <a:off x="6946450" y="2103800"/>
              <a:ext cx="301800" cy="345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Exo"/>
                  <a:ea typeface="Exo"/>
                  <a:cs typeface="Exo"/>
                  <a:sym typeface="Exo"/>
                </a:rPr>
                <a:t>2</a:t>
              </a:r>
              <a:endParaRPr sz="1800">
                <a:latin typeface="Exo"/>
                <a:ea typeface="Exo"/>
                <a:cs typeface="Exo"/>
                <a:sym typeface="Exo"/>
              </a:endParaRPr>
            </a:p>
          </p:txBody>
        </p:sp>
        <p:sp>
          <p:nvSpPr>
            <p:cNvPr id="690" name="Shape 690"/>
            <p:cNvSpPr txBox="1"/>
            <p:nvPr/>
          </p:nvSpPr>
          <p:spPr>
            <a:xfrm>
              <a:off x="6522838" y="2476575"/>
              <a:ext cx="301800" cy="345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Exo"/>
                  <a:ea typeface="Exo"/>
                  <a:cs typeface="Exo"/>
                  <a:sym typeface="Exo"/>
                </a:rPr>
                <a:t>2</a:t>
              </a:r>
              <a:endParaRPr sz="1800">
                <a:latin typeface="Exo"/>
                <a:ea typeface="Exo"/>
                <a:cs typeface="Exo"/>
                <a:sym typeface="Exo"/>
              </a:endParaRPr>
            </a:p>
          </p:txBody>
        </p:sp>
        <p:sp>
          <p:nvSpPr>
            <p:cNvPr id="691" name="Shape 691"/>
            <p:cNvSpPr txBox="1"/>
            <p:nvPr/>
          </p:nvSpPr>
          <p:spPr>
            <a:xfrm>
              <a:off x="5454175" y="2118050"/>
              <a:ext cx="301800" cy="345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Exo"/>
                  <a:ea typeface="Exo"/>
                  <a:cs typeface="Exo"/>
                  <a:sym typeface="Exo"/>
                </a:rPr>
                <a:t>2</a:t>
              </a:r>
              <a:endParaRPr sz="1800">
                <a:latin typeface="Exo"/>
                <a:ea typeface="Exo"/>
                <a:cs typeface="Exo"/>
                <a:sym typeface="Exo"/>
              </a:endParaRPr>
            </a:p>
          </p:txBody>
        </p:sp>
        <p:sp>
          <p:nvSpPr>
            <p:cNvPr id="692" name="Shape 692"/>
            <p:cNvSpPr txBox="1"/>
            <p:nvPr/>
          </p:nvSpPr>
          <p:spPr>
            <a:xfrm>
              <a:off x="6287325" y="2836600"/>
              <a:ext cx="301800" cy="345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Exo"/>
                  <a:ea typeface="Exo"/>
                  <a:cs typeface="Exo"/>
                  <a:sym typeface="Exo"/>
                </a:rPr>
                <a:t>5</a:t>
              </a:r>
              <a:endParaRPr sz="1800">
                <a:latin typeface="Exo"/>
                <a:ea typeface="Exo"/>
                <a:cs typeface="Exo"/>
                <a:sym typeface="Exo"/>
              </a:endParaRPr>
            </a:p>
          </p:txBody>
        </p:sp>
        <p:sp>
          <p:nvSpPr>
            <p:cNvPr id="693" name="Shape 693"/>
            <p:cNvSpPr txBox="1"/>
            <p:nvPr/>
          </p:nvSpPr>
          <p:spPr>
            <a:xfrm>
              <a:off x="5836500" y="1779925"/>
              <a:ext cx="301800" cy="345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Exo"/>
                  <a:ea typeface="Exo"/>
                  <a:cs typeface="Exo"/>
                  <a:sym typeface="Exo"/>
                </a:rPr>
                <a:t>1</a:t>
              </a:r>
              <a:endParaRPr sz="1800">
                <a:latin typeface="Exo"/>
                <a:ea typeface="Exo"/>
                <a:cs typeface="Exo"/>
                <a:sym typeface="Exo"/>
              </a:endParaRPr>
            </a:p>
          </p:txBody>
        </p:sp>
        <p:sp>
          <p:nvSpPr>
            <p:cNvPr id="694" name="Shape 694"/>
            <p:cNvSpPr txBox="1"/>
            <p:nvPr/>
          </p:nvSpPr>
          <p:spPr>
            <a:xfrm>
              <a:off x="5815400" y="2479575"/>
              <a:ext cx="301800" cy="345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Exo"/>
                  <a:ea typeface="Exo"/>
                  <a:cs typeface="Exo"/>
                  <a:sym typeface="Exo"/>
                </a:rPr>
                <a:t>2</a:t>
              </a:r>
              <a:endParaRPr sz="1800">
                <a:latin typeface="Exo"/>
                <a:ea typeface="Exo"/>
                <a:cs typeface="Exo"/>
                <a:sym typeface="Exo"/>
              </a:endParaRPr>
            </a:p>
          </p:txBody>
        </p:sp>
        <p:sp>
          <p:nvSpPr>
            <p:cNvPr id="695" name="Shape 695"/>
            <p:cNvSpPr txBox="1"/>
            <p:nvPr/>
          </p:nvSpPr>
          <p:spPr>
            <a:xfrm>
              <a:off x="6562475" y="3260825"/>
              <a:ext cx="301800" cy="345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Exo"/>
                  <a:ea typeface="Exo"/>
                  <a:cs typeface="Exo"/>
                  <a:sym typeface="Exo"/>
                </a:rPr>
                <a:t>4</a:t>
              </a:r>
              <a:endParaRPr sz="1800">
                <a:latin typeface="Exo"/>
                <a:ea typeface="Exo"/>
                <a:cs typeface="Exo"/>
                <a:sym typeface="Exo"/>
              </a:endParaRPr>
            </a:p>
          </p:txBody>
        </p:sp>
        <p:sp>
          <p:nvSpPr>
            <p:cNvPr id="696" name="Shape 696"/>
            <p:cNvSpPr txBox="1"/>
            <p:nvPr/>
          </p:nvSpPr>
          <p:spPr>
            <a:xfrm>
              <a:off x="5850725" y="3260825"/>
              <a:ext cx="301800" cy="345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Exo"/>
                  <a:ea typeface="Exo"/>
                  <a:cs typeface="Exo"/>
                  <a:sym typeface="Exo"/>
                </a:rPr>
                <a:t>1</a:t>
              </a:r>
              <a:endParaRPr sz="1800">
                <a:latin typeface="Exo"/>
                <a:ea typeface="Exo"/>
                <a:cs typeface="Exo"/>
                <a:sym typeface="Exo"/>
              </a:endParaRPr>
            </a:p>
          </p:txBody>
        </p:sp>
      </p:grpSp>
      <p:grpSp>
        <p:nvGrpSpPr>
          <p:cNvPr id="697" name="Shape 697"/>
          <p:cNvGrpSpPr/>
          <p:nvPr/>
        </p:nvGrpSpPr>
        <p:grpSpPr>
          <a:xfrm>
            <a:off x="6057813" y="656450"/>
            <a:ext cx="2561843" cy="736400"/>
            <a:chOff x="5195988" y="3173000"/>
            <a:chExt cx="2561843" cy="736400"/>
          </a:xfrm>
        </p:grpSpPr>
        <p:grpSp>
          <p:nvGrpSpPr>
            <p:cNvPr id="698" name="Shape 698"/>
            <p:cNvGrpSpPr/>
            <p:nvPr/>
          </p:nvGrpSpPr>
          <p:grpSpPr>
            <a:xfrm>
              <a:off x="5195988" y="3173000"/>
              <a:ext cx="758725" cy="344925"/>
              <a:chOff x="6356000" y="1393600"/>
              <a:chExt cx="758725" cy="344925"/>
            </a:xfrm>
          </p:grpSpPr>
          <p:sp>
            <p:nvSpPr>
              <p:cNvPr id="699" name="Shape 699"/>
              <p:cNvSpPr/>
              <p:nvPr/>
            </p:nvSpPr>
            <p:spPr>
              <a:xfrm>
                <a:off x="6356000" y="1509325"/>
                <a:ext cx="224400" cy="229200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0" name="Shape 700"/>
              <p:cNvSpPr txBox="1"/>
              <p:nvPr/>
            </p:nvSpPr>
            <p:spPr>
              <a:xfrm>
                <a:off x="6527925" y="1393600"/>
                <a:ext cx="586800" cy="32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>
                    <a:latin typeface="Exo"/>
                    <a:ea typeface="Exo"/>
                    <a:cs typeface="Exo"/>
                    <a:sym typeface="Exo"/>
                  </a:rPr>
                  <a:t>= 1</a:t>
                </a:r>
                <a:endParaRPr sz="1800">
                  <a:latin typeface="Exo"/>
                  <a:ea typeface="Exo"/>
                  <a:cs typeface="Exo"/>
                  <a:sym typeface="Exo"/>
                </a:endParaRPr>
              </a:p>
            </p:txBody>
          </p:sp>
        </p:grpSp>
        <p:grpSp>
          <p:nvGrpSpPr>
            <p:cNvPr id="701" name="Shape 701"/>
            <p:cNvGrpSpPr/>
            <p:nvPr/>
          </p:nvGrpSpPr>
          <p:grpSpPr>
            <a:xfrm>
              <a:off x="5195988" y="3535150"/>
              <a:ext cx="758725" cy="344925"/>
              <a:chOff x="6356000" y="1393600"/>
              <a:chExt cx="758725" cy="344925"/>
            </a:xfrm>
          </p:grpSpPr>
          <p:sp>
            <p:nvSpPr>
              <p:cNvPr id="702" name="Shape 702"/>
              <p:cNvSpPr/>
              <p:nvPr/>
            </p:nvSpPr>
            <p:spPr>
              <a:xfrm>
                <a:off x="6356000" y="1509325"/>
                <a:ext cx="224400" cy="229200"/>
              </a:xfrm>
              <a:prstGeom prst="ellipse">
                <a:avLst/>
              </a:prstGeom>
              <a:solidFill>
                <a:srgbClr val="FFFFFF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3" name="Shape 703"/>
              <p:cNvSpPr txBox="1"/>
              <p:nvPr/>
            </p:nvSpPr>
            <p:spPr>
              <a:xfrm>
                <a:off x="6527925" y="1393600"/>
                <a:ext cx="586800" cy="32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>
                    <a:latin typeface="Exo"/>
                    <a:ea typeface="Exo"/>
                    <a:cs typeface="Exo"/>
                    <a:sym typeface="Exo"/>
                  </a:rPr>
                  <a:t>= 0</a:t>
                </a:r>
                <a:endParaRPr sz="1800">
                  <a:latin typeface="Exo"/>
                  <a:ea typeface="Exo"/>
                  <a:cs typeface="Exo"/>
                  <a:sym typeface="Exo"/>
                </a:endParaRPr>
              </a:p>
            </p:txBody>
          </p:sp>
        </p:grpSp>
        <p:pic>
          <p:nvPicPr>
            <p:cNvPr id="704" name="Shape 70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453875" y="3437950"/>
              <a:ext cx="1303955" cy="2889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05" name="Shape 705"/>
            <p:cNvSpPr/>
            <p:nvPr/>
          </p:nvSpPr>
          <p:spPr>
            <a:xfrm>
              <a:off x="5962675" y="3255400"/>
              <a:ext cx="312600" cy="654000"/>
            </a:xfrm>
            <a:prstGeom prst="rightBrace">
              <a:avLst>
                <a:gd fmla="val 8333" name="adj1"/>
                <a:gd fmla="val 50000" name="adj2"/>
              </a:avLst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Exo"/>
                <a:ea typeface="Exo"/>
                <a:cs typeface="Exo"/>
                <a:sym typeface="Exo"/>
              </a:endParaRPr>
            </a:p>
          </p:txBody>
        </p:sp>
      </p:grpSp>
      <p:sp>
        <p:nvSpPr>
          <p:cNvPr id="706" name="Shape 706"/>
          <p:cNvSpPr txBox="1"/>
          <p:nvPr/>
        </p:nvSpPr>
        <p:spPr>
          <a:xfrm>
            <a:off x="1161300" y="4154625"/>
            <a:ext cx="6821400" cy="5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rPr>
              <a:t>Find the right bit-string assignment that maximizes the energy</a:t>
            </a:r>
            <a:endParaRPr sz="1800">
              <a:solidFill>
                <a:schemeClr val="accent5"/>
              </a:solidFill>
              <a:latin typeface="Exo"/>
              <a:ea typeface="Exo"/>
              <a:cs typeface="Exo"/>
              <a:sym typeface="Exo"/>
            </a:endParaRPr>
          </a:p>
        </p:txBody>
      </p:sp>
      <p:pic>
        <p:nvPicPr>
          <p:cNvPr id="707" name="Shape 70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18825" y="1853700"/>
            <a:ext cx="3194625" cy="162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Shape 712"/>
          <p:cNvSpPr txBox="1"/>
          <p:nvPr>
            <p:ph type="title"/>
          </p:nvPr>
        </p:nvSpPr>
        <p:spPr>
          <a:xfrm>
            <a:off x="235950" y="172250"/>
            <a:ext cx="8096700" cy="48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E4E4E"/>
                </a:solidFill>
              </a:rPr>
              <a:t>QAOA - Quantum Approximate Optimization Algorithm</a:t>
            </a:r>
            <a:endParaRPr sz="2400">
              <a:solidFill>
                <a:srgbClr val="4E4E4E"/>
              </a:solidFill>
            </a:endParaRPr>
          </a:p>
        </p:txBody>
      </p:sp>
      <p:sp>
        <p:nvSpPr>
          <p:cNvPr id="713" name="Shape 713"/>
          <p:cNvSpPr txBox="1"/>
          <p:nvPr>
            <p:ph idx="1" type="body"/>
          </p:nvPr>
        </p:nvSpPr>
        <p:spPr>
          <a:xfrm>
            <a:off x="5748025" y="1395225"/>
            <a:ext cx="2934600" cy="28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1500"/>
              </a:spcBef>
              <a:spcAft>
                <a:spcPts val="0"/>
              </a:spcAft>
              <a:buNone/>
            </a:pPr>
            <a:r>
              <a:rPr b="1" lang="en" sz="1800"/>
              <a:t>IDEA</a:t>
            </a:r>
            <a:endParaRPr b="1" sz="1800"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8B8B8B"/>
                </a:solidFill>
              </a:rPr>
              <a:t>Start at easy to prepare initial state </a:t>
            </a:r>
            <a:r>
              <a:rPr lang="en" sz="1800"/>
              <a:t>of</a:t>
            </a:r>
            <a:r>
              <a:rPr lang="en" sz="1800">
                <a:solidFill>
                  <a:srgbClr val="8B8B8B"/>
                </a:solidFill>
              </a:rPr>
              <a:t> </a:t>
            </a:r>
            <a:r>
              <a:rPr lang="en" sz="1800"/>
              <a:t>energy functional</a:t>
            </a:r>
            <a:r>
              <a:rPr lang="en" sz="1800">
                <a:solidFill>
                  <a:srgbClr val="8B8B8B"/>
                </a:solidFill>
              </a:rPr>
              <a:t> H</a:t>
            </a:r>
            <a:r>
              <a:rPr baseline="-25000" lang="en" sz="1800">
                <a:solidFill>
                  <a:srgbClr val="8B8B8B"/>
                </a:solidFill>
              </a:rPr>
              <a:t>D</a:t>
            </a:r>
            <a:endParaRPr sz="1800"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/>
              <a:t>“Cool” the system until it freezes in the low energy state of H</a:t>
            </a:r>
            <a:r>
              <a:rPr baseline="-25000" lang="en" sz="1800"/>
              <a:t>C</a:t>
            </a:r>
            <a:endParaRPr sz="1800"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>
              <a:solidFill>
                <a:srgbClr val="8B8B8B"/>
              </a:solidFill>
            </a:endParaRPr>
          </a:p>
        </p:txBody>
      </p:sp>
      <p:pic>
        <p:nvPicPr>
          <p:cNvPr id="714" name="Shape 7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0850" y="1501100"/>
            <a:ext cx="2564919" cy="263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Shape 7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3400" y="1577300"/>
            <a:ext cx="4971181" cy="2904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Shape 720"/>
          <p:cNvSpPr txBox="1"/>
          <p:nvPr>
            <p:ph type="title"/>
          </p:nvPr>
        </p:nvSpPr>
        <p:spPr>
          <a:xfrm>
            <a:off x="235946" y="172244"/>
            <a:ext cx="7896600" cy="48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E4E4E"/>
                </a:solidFill>
              </a:rPr>
              <a:t>Discretize the Cooling Protocol</a:t>
            </a:r>
            <a:endParaRPr sz="2400">
              <a:solidFill>
                <a:srgbClr val="4E4E4E"/>
              </a:solidFill>
            </a:endParaRPr>
          </a:p>
        </p:txBody>
      </p:sp>
      <p:sp>
        <p:nvSpPr>
          <p:cNvPr id="721" name="Shape 721"/>
          <p:cNvSpPr txBox="1"/>
          <p:nvPr>
            <p:ph idx="1" type="body"/>
          </p:nvPr>
        </p:nvSpPr>
        <p:spPr>
          <a:xfrm>
            <a:off x="235850" y="587828"/>
            <a:ext cx="7901100" cy="68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>
              <a:spcBef>
                <a:spcPts val="1500"/>
              </a:spcBef>
              <a:spcAft>
                <a:spcPts val="0"/>
              </a:spcAft>
              <a:buClr>
                <a:srgbClr val="8B8B8B"/>
              </a:buClr>
              <a:buSzPts val="1000"/>
              <a:buChar char="●"/>
            </a:pPr>
            <a:r>
              <a:rPr lang="en">
                <a:solidFill>
                  <a:srgbClr val="8B8B8B"/>
                </a:solidFill>
              </a:rPr>
              <a:t>Gate model of </a:t>
            </a:r>
            <a:r>
              <a:rPr lang="en"/>
              <a:t>Optimization</a:t>
            </a:r>
            <a:r>
              <a:rPr lang="en">
                <a:solidFill>
                  <a:srgbClr val="8B8B8B"/>
                </a:solidFill>
              </a:rPr>
              <a:t> (Farhi, Goldstone, Gutman, arxiv:1411.4028)</a:t>
            </a:r>
            <a:endParaRPr>
              <a:solidFill>
                <a:srgbClr val="8B8B8B"/>
              </a:solidFill>
            </a:endParaRPr>
          </a:p>
        </p:txBody>
      </p:sp>
      <p:sp>
        <p:nvSpPr>
          <p:cNvPr id="722" name="Shape 722"/>
          <p:cNvSpPr txBox="1"/>
          <p:nvPr>
            <p:ph idx="1" type="body"/>
          </p:nvPr>
        </p:nvSpPr>
        <p:spPr>
          <a:xfrm>
            <a:off x="233700" y="3464847"/>
            <a:ext cx="7901100" cy="149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>
              <a:spcBef>
                <a:spcPts val="1500"/>
              </a:spcBef>
              <a:spcAft>
                <a:spcPts val="0"/>
              </a:spcAft>
              <a:buClr>
                <a:srgbClr val="8B8B8B"/>
              </a:buClr>
              <a:buSzPts val="1000"/>
              <a:buChar char="●"/>
            </a:pPr>
            <a:r>
              <a:rPr lang="en">
                <a:solidFill>
                  <a:srgbClr val="8B8B8B"/>
                </a:solidFill>
              </a:rPr>
              <a:t>Angles </a:t>
            </a:r>
            <a:r>
              <a:rPr lang="en">
                <a:solidFill>
                  <a:srgbClr val="8B8B8B"/>
                </a:solidFill>
              </a:rPr>
              <a:t>β</a:t>
            </a:r>
            <a:r>
              <a:rPr lang="en">
                <a:solidFill>
                  <a:srgbClr val="8B8B8B"/>
                </a:solidFill>
              </a:rPr>
              <a:t>, ɣ need not be small</a:t>
            </a:r>
            <a:br>
              <a:rPr lang="en">
                <a:solidFill>
                  <a:srgbClr val="8B8B8B"/>
                </a:solidFill>
              </a:rPr>
            </a:br>
            <a:endParaRPr>
              <a:solidFill>
                <a:srgbClr val="8B8B8B"/>
              </a:solidFill>
            </a:endParaRPr>
          </a:p>
          <a:p>
            <a:pPr indent="-292100" lvl="0" marL="457200" rtl="0">
              <a:spcBef>
                <a:spcPts val="0"/>
              </a:spcBef>
              <a:spcAft>
                <a:spcPts val="0"/>
              </a:spcAft>
              <a:buClr>
                <a:srgbClr val="8B8B8B"/>
              </a:buClr>
              <a:buSzPts val="1000"/>
              <a:buChar char="●"/>
            </a:pPr>
            <a:r>
              <a:rPr lang="en"/>
              <a:t>H</a:t>
            </a:r>
            <a:r>
              <a:rPr lang="en">
                <a:solidFill>
                  <a:srgbClr val="8B8B8B"/>
                </a:solidFill>
              </a:rPr>
              <a:t>ow to find optimal β</a:t>
            </a:r>
            <a:r>
              <a:rPr lang="en">
                <a:solidFill>
                  <a:srgbClr val="8B8B8B"/>
                </a:solidFill>
              </a:rPr>
              <a:t>, ɣ ?</a:t>
            </a:r>
            <a:endParaRPr>
              <a:solidFill>
                <a:srgbClr val="8B8B8B"/>
              </a:solidFill>
            </a:endParaRPr>
          </a:p>
        </p:txBody>
      </p:sp>
      <p:pic>
        <p:nvPicPr>
          <p:cNvPr id="723" name="Shape 7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02686" y="2648349"/>
            <a:ext cx="2363101" cy="41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4" name="Shape 7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92932" y="1744644"/>
            <a:ext cx="2382631" cy="410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Shape 729"/>
          <p:cNvSpPr txBox="1"/>
          <p:nvPr>
            <p:ph type="title"/>
          </p:nvPr>
        </p:nvSpPr>
        <p:spPr>
          <a:xfrm>
            <a:off x="235946" y="172244"/>
            <a:ext cx="7896600" cy="48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E4E4E"/>
                </a:solidFill>
              </a:rPr>
              <a:t>Back to </a:t>
            </a:r>
            <a:r>
              <a:rPr lang="en" sz="2400">
                <a:solidFill>
                  <a:srgbClr val="4E4E4E"/>
                </a:solidFill>
              </a:rPr>
              <a:t>MAXCUT</a:t>
            </a:r>
            <a:endParaRPr sz="2400">
              <a:solidFill>
                <a:srgbClr val="4E4E4E"/>
              </a:solidFill>
            </a:endParaRPr>
          </a:p>
        </p:txBody>
      </p:sp>
      <p:sp>
        <p:nvSpPr>
          <p:cNvPr id="730" name="Shape 730"/>
          <p:cNvSpPr txBox="1"/>
          <p:nvPr>
            <p:ph idx="1" type="body"/>
          </p:nvPr>
        </p:nvSpPr>
        <p:spPr>
          <a:xfrm>
            <a:off x="265500" y="702975"/>
            <a:ext cx="7901100" cy="96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>
              <a:spcBef>
                <a:spcPts val="1500"/>
              </a:spcBef>
              <a:spcAft>
                <a:spcPts val="0"/>
              </a:spcAft>
              <a:buClr>
                <a:srgbClr val="8B8B8B"/>
              </a:buClr>
              <a:buSzPts val="1000"/>
              <a:buChar char="●"/>
            </a:pPr>
            <a:r>
              <a:rPr lang="en">
                <a:solidFill>
                  <a:srgbClr val="8B8B8B"/>
                </a:solidFill>
              </a:rPr>
              <a:t>Initial state is ground state of H</a:t>
            </a:r>
            <a:r>
              <a:rPr baseline="-25000" lang="en">
                <a:solidFill>
                  <a:srgbClr val="8B8B8B"/>
                </a:solidFill>
              </a:rPr>
              <a:t>D</a:t>
            </a:r>
            <a:r>
              <a:rPr lang="en">
                <a:solidFill>
                  <a:srgbClr val="8B8B8B"/>
                </a:solidFill>
              </a:rPr>
              <a:t> :</a:t>
            </a:r>
            <a:br>
              <a:rPr lang="en">
                <a:solidFill>
                  <a:srgbClr val="8B8B8B"/>
                </a:solidFill>
              </a:rPr>
            </a:br>
            <a:endParaRPr>
              <a:solidFill>
                <a:srgbClr val="8B8B8B"/>
              </a:solidFill>
            </a:endParaRPr>
          </a:p>
          <a:p>
            <a:pPr indent="-292100" lvl="0" marL="457200" rtl="0">
              <a:spcBef>
                <a:spcPts val="0"/>
              </a:spcBef>
              <a:spcAft>
                <a:spcPts val="0"/>
              </a:spcAft>
              <a:buClr>
                <a:srgbClr val="8B8B8B"/>
              </a:buClr>
              <a:buSzPts val="1000"/>
              <a:buChar char="●"/>
            </a:pPr>
            <a:r>
              <a:rPr lang="en">
                <a:solidFill>
                  <a:srgbClr val="8B8B8B"/>
                </a:solidFill>
              </a:rPr>
              <a:t>Run the QAOA prescription:</a:t>
            </a:r>
            <a:endParaRPr>
              <a:solidFill>
                <a:srgbClr val="8B8B8B"/>
              </a:solidFill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8B8B8B"/>
              </a:solidFill>
            </a:endParaRPr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8B8B8B"/>
              </a:solidFill>
            </a:endParaRPr>
          </a:p>
        </p:txBody>
      </p:sp>
      <p:pic>
        <p:nvPicPr>
          <p:cNvPr id="731" name="Shape 7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5350" y="903375"/>
            <a:ext cx="1592484" cy="288900"/>
          </a:xfrm>
          <a:prstGeom prst="rect">
            <a:avLst/>
          </a:prstGeom>
          <a:noFill/>
          <a:ln>
            <a:noFill/>
          </a:ln>
        </p:spPr>
      </p:pic>
      <p:sp>
        <p:nvSpPr>
          <p:cNvPr id="732" name="Shape 732"/>
          <p:cNvSpPr txBox="1"/>
          <p:nvPr>
            <p:ph idx="1" type="body"/>
          </p:nvPr>
        </p:nvSpPr>
        <p:spPr>
          <a:xfrm>
            <a:off x="431050" y="2829988"/>
            <a:ext cx="7901100" cy="48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>
              <a:spcBef>
                <a:spcPts val="1500"/>
              </a:spcBef>
              <a:spcAft>
                <a:spcPts val="0"/>
              </a:spcAft>
              <a:buClr>
                <a:srgbClr val="8B8B8B"/>
              </a:buClr>
              <a:buSzPts val="1000"/>
              <a:buChar char="●"/>
            </a:pPr>
            <a:r>
              <a:rPr lang="en">
                <a:solidFill>
                  <a:srgbClr val="8B8B8B"/>
                </a:solidFill>
              </a:rPr>
              <a:t>Intuitively: Superposition of bitstring configurations</a:t>
            </a:r>
            <a:endParaRPr>
              <a:solidFill>
                <a:srgbClr val="8B8B8B"/>
              </a:solidFill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8B8B8B"/>
              </a:solidFill>
            </a:endParaRPr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8B8B8B"/>
              </a:solidFill>
            </a:endParaRPr>
          </a:p>
        </p:txBody>
      </p:sp>
      <p:grpSp>
        <p:nvGrpSpPr>
          <p:cNvPr id="733" name="Shape 733"/>
          <p:cNvGrpSpPr/>
          <p:nvPr/>
        </p:nvGrpSpPr>
        <p:grpSpPr>
          <a:xfrm>
            <a:off x="2854625" y="3797550"/>
            <a:ext cx="654125" cy="653875"/>
            <a:chOff x="1070525" y="1003600"/>
            <a:chExt cx="654125" cy="653875"/>
          </a:xfrm>
        </p:grpSpPr>
        <p:sp>
          <p:nvSpPr>
            <p:cNvPr id="734" name="Shape 734"/>
            <p:cNvSpPr/>
            <p:nvPr/>
          </p:nvSpPr>
          <p:spPr>
            <a:xfrm>
              <a:off x="1070525" y="1003600"/>
              <a:ext cx="259200" cy="2508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Shape 735"/>
            <p:cNvSpPr/>
            <p:nvPr/>
          </p:nvSpPr>
          <p:spPr>
            <a:xfrm>
              <a:off x="1465450" y="1003600"/>
              <a:ext cx="259200" cy="2508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Shape 736"/>
            <p:cNvSpPr/>
            <p:nvPr/>
          </p:nvSpPr>
          <p:spPr>
            <a:xfrm>
              <a:off x="1070525" y="1406675"/>
              <a:ext cx="259200" cy="2508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Shape 737"/>
            <p:cNvSpPr/>
            <p:nvPr/>
          </p:nvSpPr>
          <p:spPr>
            <a:xfrm>
              <a:off x="1465450" y="1406675"/>
              <a:ext cx="259200" cy="2508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738" name="Shape 738"/>
            <p:cNvCxnSpPr>
              <a:endCxn id="736" idx="0"/>
            </p:cNvCxnSpPr>
            <p:nvPr/>
          </p:nvCxnSpPr>
          <p:spPr>
            <a:xfrm>
              <a:off x="1200125" y="1254275"/>
              <a:ext cx="0" cy="152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739" name="Shape 739"/>
            <p:cNvCxnSpPr>
              <a:stCxn id="736" idx="6"/>
              <a:endCxn id="737" idx="2"/>
            </p:cNvCxnSpPr>
            <p:nvPr/>
          </p:nvCxnSpPr>
          <p:spPr>
            <a:xfrm>
              <a:off x="1329725" y="1532075"/>
              <a:ext cx="135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740" name="Shape 740"/>
            <p:cNvCxnSpPr>
              <a:stCxn id="735" idx="4"/>
              <a:endCxn id="737" idx="0"/>
            </p:cNvCxnSpPr>
            <p:nvPr/>
          </p:nvCxnSpPr>
          <p:spPr>
            <a:xfrm>
              <a:off x="1595050" y="1254400"/>
              <a:ext cx="0" cy="152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741" name="Shape 741"/>
            <p:cNvCxnSpPr>
              <a:stCxn id="734" idx="6"/>
              <a:endCxn id="735" idx="2"/>
            </p:cNvCxnSpPr>
            <p:nvPr/>
          </p:nvCxnSpPr>
          <p:spPr>
            <a:xfrm>
              <a:off x="1329725" y="1129000"/>
              <a:ext cx="135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lg" w="lg" type="none"/>
              <a:tailEnd len="lg" w="lg" type="none"/>
            </a:ln>
          </p:spPr>
        </p:cxnSp>
      </p:grpSp>
      <p:grpSp>
        <p:nvGrpSpPr>
          <p:cNvPr id="742" name="Shape 742"/>
          <p:cNvGrpSpPr/>
          <p:nvPr/>
        </p:nvGrpSpPr>
        <p:grpSpPr>
          <a:xfrm>
            <a:off x="4766725" y="3803800"/>
            <a:ext cx="654125" cy="653875"/>
            <a:chOff x="1070525" y="1003600"/>
            <a:chExt cx="654125" cy="653875"/>
          </a:xfrm>
        </p:grpSpPr>
        <p:sp>
          <p:nvSpPr>
            <p:cNvPr id="743" name="Shape 743"/>
            <p:cNvSpPr/>
            <p:nvPr/>
          </p:nvSpPr>
          <p:spPr>
            <a:xfrm>
              <a:off x="1070525" y="1003600"/>
              <a:ext cx="259200" cy="2508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Shape 744"/>
            <p:cNvSpPr/>
            <p:nvPr/>
          </p:nvSpPr>
          <p:spPr>
            <a:xfrm>
              <a:off x="1465450" y="1003600"/>
              <a:ext cx="259200" cy="250800"/>
            </a:xfrm>
            <a:prstGeom prst="ellipse">
              <a:avLst/>
            </a:prstGeom>
            <a:solidFill>
              <a:srgbClr val="FFFFFF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Shape 745"/>
            <p:cNvSpPr/>
            <p:nvPr/>
          </p:nvSpPr>
          <p:spPr>
            <a:xfrm>
              <a:off x="1070525" y="1406675"/>
              <a:ext cx="259200" cy="2508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Shape 746"/>
            <p:cNvSpPr/>
            <p:nvPr/>
          </p:nvSpPr>
          <p:spPr>
            <a:xfrm>
              <a:off x="1465450" y="1406675"/>
              <a:ext cx="259200" cy="2508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747" name="Shape 747"/>
            <p:cNvCxnSpPr>
              <a:endCxn id="745" idx="0"/>
            </p:cNvCxnSpPr>
            <p:nvPr/>
          </p:nvCxnSpPr>
          <p:spPr>
            <a:xfrm>
              <a:off x="1200125" y="1254275"/>
              <a:ext cx="0" cy="152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748" name="Shape 748"/>
            <p:cNvCxnSpPr>
              <a:stCxn id="745" idx="6"/>
              <a:endCxn id="746" idx="2"/>
            </p:cNvCxnSpPr>
            <p:nvPr/>
          </p:nvCxnSpPr>
          <p:spPr>
            <a:xfrm>
              <a:off x="1329725" y="1532075"/>
              <a:ext cx="135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749" name="Shape 749"/>
            <p:cNvCxnSpPr>
              <a:stCxn id="744" idx="4"/>
              <a:endCxn id="746" idx="0"/>
            </p:cNvCxnSpPr>
            <p:nvPr/>
          </p:nvCxnSpPr>
          <p:spPr>
            <a:xfrm>
              <a:off x="1595050" y="1254400"/>
              <a:ext cx="0" cy="152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750" name="Shape 750"/>
            <p:cNvCxnSpPr>
              <a:stCxn id="743" idx="6"/>
              <a:endCxn id="744" idx="2"/>
            </p:cNvCxnSpPr>
            <p:nvPr/>
          </p:nvCxnSpPr>
          <p:spPr>
            <a:xfrm>
              <a:off x="1329725" y="1129000"/>
              <a:ext cx="135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lg" w="lg" type="none"/>
              <a:tailEnd len="lg" w="lg" type="none"/>
            </a:ln>
          </p:spPr>
        </p:cxnSp>
      </p:grpSp>
      <p:grpSp>
        <p:nvGrpSpPr>
          <p:cNvPr id="751" name="Shape 751"/>
          <p:cNvGrpSpPr/>
          <p:nvPr/>
        </p:nvGrpSpPr>
        <p:grpSpPr>
          <a:xfrm>
            <a:off x="7870663" y="3803813"/>
            <a:ext cx="654125" cy="653875"/>
            <a:chOff x="1070525" y="1003600"/>
            <a:chExt cx="654125" cy="653875"/>
          </a:xfrm>
        </p:grpSpPr>
        <p:sp>
          <p:nvSpPr>
            <p:cNvPr id="752" name="Shape 752"/>
            <p:cNvSpPr/>
            <p:nvPr/>
          </p:nvSpPr>
          <p:spPr>
            <a:xfrm>
              <a:off x="1070525" y="1003600"/>
              <a:ext cx="259200" cy="2508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Shape 753"/>
            <p:cNvSpPr/>
            <p:nvPr/>
          </p:nvSpPr>
          <p:spPr>
            <a:xfrm>
              <a:off x="1465450" y="1003600"/>
              <a:ext cx="259200" cy="250800"/>
            </a:xfrm>
            <a:prstGeom prst="ellipse">
              <a:avLst/>
            </a:prstGeom>
            <a:solidFill>
              <a:srgbClr val="FFFFFF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Shape 754"/>
            <p:cNvSpPr/>
            <p:nvPr/>
          </p:nvSpPr>
          <p:spPr>
            <a:xfrm>
              <a:off x="1070525" y="1406675"/>
              <a:ext cx="259200" cy="2508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Shape 755"/>
            <p:cNvSpPr/>
            <p:nvPr/>
          </p:nvSpPr>
          <p:spPr>
            <a:xfrm>
              <a:off x="1465450" y="1406675"/>
              <a:ext cx="259200" cy="2508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756" name="Shape 756"/>
            <p:cNvCxnSpPr>
              <a:endCxn id="754" idx="0"/>
            </p:cNvCxnSpPr>
            <p:nvPr/>
          </p:nvCxnSpPr>
          <p:spPr>
            <a:xfrm>
              <a:off x="1200125" y="1254275"/>
              <a:ext cx="0" cy="152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757" name="Shape 757"/>
            <p:cNvCxnSpPr>
              <a:stCxn id="754" idx="6"/>
              <a:endCxn id="755" idx="2"/>
            </p:cNvCxnSpPr>
            <p:nvPr/>
          </p:nvCxnSpPr>
          <p:spPr>
            <a:xfrm>
              <a:off x="1329725" y="1532075"/>
              <a:ext cx="135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758" name="Shape 758"/>
            <p:cNvCxnSpPr>
              <a:stCxn id="753" idx="4"/>
              <a:endCxn id="755" idx="0"/>
            </p:cNvCxnSpPr>
            <p:nvPr/>
          </p:nvCxnSpPr>
          <p:spPr>
            <a:xfrm>
              <a:off x="1595050" y="1254400"/>
              <a:ext cx="0" cy="152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759" name="Shape 759"/>
            <p:cNvCxnSpPr>
              <a:stCxn id="752" idx="6"/>
              <a:endCxn id="753" idx="2"/>
            </p:cNvCxnSpPr>
            <p:nvPr/>
          </p:nvCxnSpPr>
          <p:spPr>
            <a:xfrm>
              <a:off x="1329725" y="1129000"/>
              <a:ext cx="135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lg" w="lg" type="none"/>
              <a:tailEnd len="lg" w="lg" type="none"/>
            </a:ln>
          </p:spPr>
        </p:cxnSp>
      </p:grpSp>
      <p:sp>
        <p:nvSpPr>
          <p:cNvPr id="760" name="Shape 760"/>
          <p:cNvSpPr/>
          <p:nvPr/>
        </p:nvSpPr>
        <p:spPr>
          <a:xfrm>
            <a:off x="3488850" y="3869650"/>
            <a:ext cx="516300" cy="535200"/>
          </a:xfrm>
          <a:prstGeom prst="mathPlus">
            <a:avLst>
              <a:gd fmla="val 12947" name="adj1"/>
            </a:avLst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1" name="Shape 761"/>
          <p:cNvSpPr/>
          <p:nvPr/>
        </p:nvSpPr>
        <p:spPr>
          <a:xfrm>
            <a:off x="5383625" y="3869650"/>
            <a:ext cx="516300" cy="535200"/>
          </a:xfrm>
          <a:prstGeom prst="mathPlus">
            <a:avLst>
              <a:gd fmla="val 12947" name="adj1"/>
            </a:avLst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2" name="Shape 762"/>
          <p:cNvSpPr/>
          <p:nvPr/>
        </p:nvSpPr>
        <p:spPr>
          <a:xfrm>
            <a:off x="6542425" y="3869650"/>
            <a:ext cx="516300" cy="535200"/>
          </a:xfrm>
          <a:prstGeom prst="mathPlus">
            <a:avLst>
              <a:gd fmla="val 12947" name="adj1"/>
            </a:avLst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3" name="Shape 763"/>
          <p:cNvSpPr/>
          <p:nvPr/>
        </p:nvSpPr>
        <p:spPr>
          <a:xfrm>
            <a:off x="1676400" y="3994950"/>
            <a:ext cx="418200" cy="288900"/>
          </a:xfrm>
          <a:prstGeom prst="mathEqual">
            <a:avLst>
              <a:gd fmla="val 23520" name="adj1"/>
              <a:gd fmla="val 1176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4" name="Shape 764"/>
          <p:cNvSpPr txBox="1"/>
          <p:nvPr/>
        </p:nvSpPr>
        <p:spPr>
          <a:xfrm>
            <a:off x="559400" y="3897300"/>
            <a:ext cx="1600200" cy="48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accent3"/>
                </a:solidFill>
                <a:latin typeface="Exo"/>
                <a:ea typeface="Exo"/>
                <a:cs typeface="Exo"/>
                <a:sym typeface="Exo"/>
              </a:rPr>
              <a:t>| β, ɣ〉</a:t>
            </a:r>
            <a:endParaRPr sz="3000">
              <a:solidFill>
                <a:schemeClr val="accent3"/>
              </a:solidFill>
            </a:endParaRPr>
          </a:p>
        </p:txBody>
      </p:sp>
      <p:sp>
        <p:nvSpPr>
          <p:cNvPr id="765" name="Shape 765"/>
          <p:cNvSpPr/>
          <p:nvPr/>
        </p:nvSpPr>
        <p:spPr>
          <a:xfrm>
            <a:off x="5996625" y="4256975"/>
            <a:ext cx="106800" cy="84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6" name="Shape 766"/>
          <p:cNvSpPr/>
          <p:nvPr/>
        </p:nvSpPr>
        <p:spPr>
          <a:xfrm>
            <a:off x="6200125" y="4256975"/>
            <a:ext cx="106800" cy="84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7" name="Shape 767"/>
          <p:cNvSpPr/>
          <p:nvPr/>
        </p:nvSpPr>
        <p:spPr>
          <a:xfrm>
            <a:off x="6396375" y="4256975"/>
            <a:ext cx="106800" cy="84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8" name="Shape 768"/>
          <p:cNvSpPr txBox="1"/>
          <p:nvPr/>
        </p:nvSpPr>
        <p:spPr>
          <a:xfrm>
            <a:off x="2135450" y="3882388"/>
            <a:ext cx="856800" cy="48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accent3"/>
                </a:solidFill>
                <a:latin typeface="Exo"/>
                <a:ea typeface="Exo"/>
                <a:cs typeface="Exo"/>
                <a:sym typeface="Exo"/>
              </a:rPr>
              <a:t>√p</a:t>
            </a:r>
            <a:r>
              <a:rPr baseline="-25000" lang="en" sz="3000">
                <a:solidFill>
                  <a:schemeClr val="accent3"/>
                </a:solidFill>
                <a:latin typeface="Exo"/>
                <a:ea typeface="Exo"/>
                <a:cs typeface="Exo"/>
                <a:sym typeface="Exo"/>
              </a:rPr>
              <a:t>1</a:t>
            </a:r>
            <a:endParaRPr baseline="-25000" sz="3000">
              <a:solidFill>
                <a:schemeClr val="accent3"/>
              </a:solidFill>
            </a:endParaRPr>
          </a:p>
        </p:txBody>
      </p:sp>
      <p:sp>
        <p:nvSpPr>
          <p:cNvPr id="769" name="Shape 769"/>
          <p:cNvSpPr txBox="1"/>
          <p:nvPr/>
        </p:nvSpPr>
        <p:spPr>
          <a:xfrm>
            <a:off x="3998813" y="3897288"/>
            <a:ext cx="856800" cy="48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accent3"/>
                </a:solidFill>
                <a:latin typeface="Exo"/>
                <a:ea typeface="Exo"/>
                <a:cs typeface="Exo"/>
                <a:sym typeface="Exo"/>
              </a:rPr>
              <a:t>√p</a:t>
            </a:r>
            <a:r>
              <a:rPr baseline="-25000" lang="en" sz="3000">
                <a:solidFill>
                  <a:schemeClr val="accent3"/>
                </a:solidFill>
                <a:latin typeface="Exo"/>
                <a:ea typeface="Exo"/>
                <a:cs typeface="Exo"/>
                <a:sym typeface="Exo"/>
              </a:rPr>
              <a:t>2</a:t>
            </a:r>
            <a:endParaRPr baseline="-25000" sz="3000">
              <a:solidFill>
                <a:schemeClr val="accent3"/>
              </a:solidFill>
            </a:endParaRPr>
          </a:p>
        </p:txBody>
      </p:sp>
      <p:sp>
        <p:nvSpPr>
          <p:cNvPr id="770" name="Shape 770"/>
          <p:cNvSpPr txBox="1"/>
          <p:nvPr/>
        </p:nvSpPr>
        <p:spPr>
          <a:xfrm>
            <a:off x="7010001" y="3897300"/>
            <a:ext cx="914700" cy="48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accent3"/>
                </a:solidFill>
                <a:latin typeface="Exo"/>
                <a:ea typeface="Exo"/>
                <a:cs typeface="Exo"/>
                <a:sym typeface="Exo"/>
              </a:rPr>
              <a:t>√p</a:t>
            </a:r>
            <a:r>
              <a:rPr baseline="-25000" lang="en" sz="3000">
                <a:solidFill>
                  <a:schemeClr val="accent3"/>
                </a:solidFill>
                <a:latin typeface="Exo"/>
                <a:ea typeface="Exo"/>
                <a:cs typeface="Exo"/>
                <a:sym typeface="Exo"/>
              </a:rPr>
              <a:t>16</a:t>
            </a:r>
            <a:endParaRPr baseline="-25000" sz="3000">
              <a:solidFill>
                <a:schemeClr val="accent3"/>
              </a:solidFill>
            </a:endParaRPr>
          </a:p>
        </p:txBody>
      </p:sp>
      <p:pic>
        <p:nvPicPr>
          <p:cNvPr id="771" name="Shape 7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08887" y="2246263"/>
            <a:ext cx="3526224" cy="366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Shape 776"/>
          <p:cNvSpPr txBox="1"/>
          <p:nvPr>
            <p:ph type="title"/>
          </p:nvPr>
        </p:nvSpPr>
        <p:spPr>
          <a:xfrm>
            <a:off x="235946" y="172244"/>
            <a:ext cx="7896600" cy="48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E4E4E"/>
                </a:solidFill>
              </a:rPr>
              <a:t>Effects of the different Angles</a:t>
            </a:r>
            <a:endParaRPr sz="2400">
              <a:solidFill>
                <a:srgbClr val="4E4E4E"/>
              </a:solidFill>
            </a:endParaRPr>
          </a:p>
        </p:txBody>
      </p:sp>
      <p:pic>
        <p:nvPicPr>
          <p:cNvPr id="777" name="Shape 7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2225" y="613944"/>
            <a:ext cx="6773138" cy="4182256"/>
          </a:xfrm>
          <a:prstGeom prst="rect">
            <a:avLst/>
          </a:prstGeom>
          <a:noFill/>
          <a:ln>
            <a:noFill/>
          </a:ln>
        </p:spPr>
      </p:pic>
      <p:sp>
        <p:nvSpPr>
          <p:cNvPr id="778" name="Shape 778"/>
          <p:cNvSpPr txBox="1"/>
          <p:nvPr/>
        </p:nvSpPr>
        <p:spPr>
          <a:xfrm>
            <a:off x="382075" y="1137575"/>
            <a:ext cx="2205600" cy="29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E4E4E"/>
                </a:solidFill>
                <a:latin typeface="Exo"/>
                <a:ea typeface="Exo"/>
                <a:cs typeface="Exo"/>
                <a:sym typeface="Exo"/>
              </a:rPr>
              <a:t>Angles change the probability to sample different bit strings</a:t>
            </a:r>
            <a:br>
              <a:rPr lang="en" sz="1800">
                <a:solidFill>
                  <a:srgbClr val="4E4E4E"/>
                </a:solidFill>
                <a:latin typeface="Exo"/>
                <a:ea typeface="Exo"/>
                <a:cs typeface="Exo"/>
                <a:sym typeface="Exo"/>
              </a:rPr>
            </a:br>
            <a:endParaRPr sz="1800">
              <a:latin typeface="Exo"/>
              <a:ea typeface="Exo"/>
              <a:cs typeface="Exo"/>
              <a:sym typeface="Ex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2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Shape 783"/>
          <p:cNvSpPr txBox="1"/>
          <p:nvPr>
            <p:ph type="title"/>
          </p:nvPr>
        </p:nvSpPr>
        <p:spPr>
          <a:xfrm>
            <a:off x="235946" y="172244"/>
            <a:ext cx="7896600" cy="48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E4E4E"/>
                </a:solidFill>
              </a:rPr>
              <a:t>Effects of the different Angles</a:t>
            </a:r>
            <a:endParaRPr sz="2400">
              <a:solidFill>
                <a:srgbClr val="4E4E4E"/>
              </a:solidFill>
            </a:endParaRPr>
          </a:p>
        </p:txBody>
      </p:sp>
      <p:pic>
        <p:nvPicPr>
          <p:cNvPr id="784" name="Shape 7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2225" y="613944"/>
            <a:ext cx="6773138" cy="4182256"/>
          </a:xfrm>
          <a:prstGeom prst="rect">
            <a:avLst/>
          </a:prstGeom>
          <a:noFill/>
          <a:ln>
            <a:noFill/>
          </a:ln>
        </p:spPr>
      </p:pic>
      <p:sp>
        <p:nvSpPr>
          <p:cNvPr id="785" name="Shape 785"/>
          <p:cNvSpPr txBox="1"/>
          <p:nvPr/>
        </p:nvSpPr>
        <p:spPr>
          <a:xfrm>
            <a:off x="382075" y="1137575"/>
            <a:ext cx="2205600" cy="29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E4E4E"/>
                </a:solidFill>
                <a:latin typeface="Exo"/>
                <a:ea typeface="Exo"/>
                <a:cs typeface="Exo"/>
                <a:sym typeface="Exo"/>
              </a:rPr>
              <a:t>Angles change the probability to sample different bit strings</a:t>
            </a:r>
            <a:br>
              <a:rPr lang="en" sz="1800">
                <a:solidFill>
                  <a:srgbClr val="4E4E4E"/>
                </a:solidFill>
                <a:latin typeface="Exo"/>
                <a:ea typeface="Exo"/>
                <a:cs typeface="Exo"/>
                <a:sym typeface="Exo"/>
              </a:rPr>
            </a:br>
            <a:br>
              <a:rPr lang="en" sz="1800">
                <a:solidFill>
                  <a:srgbClr val="4E4E4E"/>
                </a:solidFill>
                <a:latin typeface="Exo"/>
                <a:ea typeface="Exo"/>
                <a:cs typeface="Exo"/>
                <a:sym typeface="Exo"/>
              </a:rPr>
            </a:br>
            <a:r>
              <a:rPr lang="en" sz="1800">
                <a:solidFill>
                  <a:srgbClr val="4E4E4E"/>
                </a:solidFill>
                <a:latin typeface="Exo"/>
                <a:ea typeface="Exo"/>
                <a:cs typeface="Exo"/>
                <a:sym typeface="Exo"/>
              </a:rPr>
              <a:t>Want to maximize the probability to sample the “correct” bitstring</a:t>
            </a:r>
            <a:endParaRPr sz="1800">
              <a:latin typeface="Exo"/>
              <a:ea typeface="Exo"/>
              <a:cs typeface="Exo"/>
              <a:sym typeface="Ex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 txBox="1"/>
          <p:nvPr/>
        </p:nvSpPr>
        <p:spPr>
          <a:xfrm>
            <a:off x="1346400" y="458273"/>
            <a:ext cx="6451200" cy="6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Exo"/>
              <a:buNone/>
            </a:pPr>
            <a:r>
              <a:rPr i="0" lang="en" sz="2700" u="none" cap="none" strike="noStrike">
                <a:solidFill>
                  <a:srgbClr val="4E4E4E"/>
                </a:solidFill>
                <a:latin typeface="Exo"/>
                <a:ea typeface="Exo"/>
                <a:cs typeface="Exo"/>
                <a:sym typeface="Exo"/>
              </a:rPr>
              <a:t>Full Stack </a:t>
            </a:r>
            <a:r>
              <a:rPr b="1" i="0" lang="en" sz="2700" u="none" cap="none" strike="noStrike">
                <a:solidFill>
                  <a:srgbClr val="4E4E4E"/>
                </a:solidFill>
                <a:latin typeface="Exo"/>
                <a:ea typeface="Exo"/>
                <a:cs typeface="Exo"/>
                <a:sym typeface="Exo"/>
              </a:rPr>
              <a:t>Quantum Computing</a:t>
            </a:r>
            <a:endParaRPr i="0" sz="2700" u="none" cap="none" strike="noStrike">
              <a:solidFill>
                <a:srgbClr val="4E4E4E"/>
              </a:solidFill>
              <a:latin typeface="Exo"/>
              <a:ea typeface="Exo"/>
              <a:cs typeface="Exo"/>
              <a:sym typeface="Exo"/>
            </a:endParaRPr>
          </a:p>
        </p:txBody>
      </p:sp>
      <p:sp>
        <p:nvSpPr>
          <p:cNvPr id="222" name="Shape 222"/>
          <p:cNvSpPr txBox="1"/>
          <p:nvPr/>
        </p:nvSpPr>
        <p:spPr>
          <a:xfrm>
            <a:off x="958325" y="3588225"/>
            <a:ext cx="10287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Clr>
                <a:srgbClr val="48737E"/>
              </a:buClr>
              <a:buFont typeface="Arial"/>
              <a:buNone/>
            </a:pPr>
            <a:r>
              <a:rPr b="1" lang="en" sz="1350">
                <a:solidFill>
                  <a:srgbClr val="48737E"/>
                </a:solidFill>
                <a:latin typeface="Exo"/>
                <a:ea typeface="Exo"/>
                <a:cs typeface="Exo"/>
                <a:sym typeface="Exo"/>
              </a:rPr>
              <a:t>Quantum Processor</a:t>
            </a:r>
            <a:endParaRPr>
              <a:latin typeface="Exo"/>
              <a:ea typeface="Exo"/>
              <a:cs typeface="Exo"/>
              <a:sym typeface="Exo"/>
            </a:endParaRPr>
          </a:p>
        </p:txBody>
      </p:sp>
      <p:grpSp>
        <p:nvGrpSpPr>
          <p:cNvPr id="223" name="Shape 223"/>
          <p:cNvGrpSpPr/>
          <p:nvPr/>
        </p:nvGrpSpPr>
        <p:grpSpPr>
          <a:xfrm>
            <a:off x="7066575" y="2616724"/>
            <a:ext cx="1383000" cy="1301901"/>
            <a:chOff x="6954650" y="2634324"/>
            <a:chExt cx="1383000" cy="1301901"/>
          </a:xfrm>
        </p:grpSpPr>
        <p:sp>
          <p:nvSpPr>
            <p:cNvPr id="224" name="Shape 224"/>
            <p:cNvSpPr txBox="1"/>
            <p:nvPr/>
          </p:nvSpPr>
          <p:spPr>
            <a:xfrm>
              <a:off x="6954650" y="3588225"/>
              <a:ext cx="1383000" cy="34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66666"/>
                </a:lnSpc>
                <a:spcBef>
                  <a:spcPts val="0"/>
                </a:spcBef>
                <a:spcAft>
                  <a:spcPts val="0"/>
                </a:spcAft>
                <a:buClr>
                  <a:srgbClr val="48737E"/>
                </a:buClr>
                <a:buFont typeface="Arial"/>
                <a:buNone/>
              </a:pPr>
              <a:r>
                <a:rPr b="1" i="0" lang="en" sz="1350" u="none" cap="none" strike="noStrike">
                  <a:solidFill>
                    <a:srgbClr val="48737E"/>
                  </a:solidFill>
                  <a:latin typeface="Exo"/>
                  <a:ea typeface="Exo"/>
                  <a:cs typeface="Exo"/>
                  <a:sym typeface="Exo"/>
                </a:rPr>
                <a:t>Applications</a:t>
              </a:r>
              <a:endParaRPr>
                <a:latin typeface="Exo"/>
                <a:ea typeface="Exo"/>
                <a:cs typeface="Exo"/>
                <a:sym typeface="Exo"/>
              </a:endParaRPr>
            </a:p>
          </p:txBody>
        </p:sp>
        <p:pic>
          <p:nvPicPr>
            <p:cNvPr id="225" name="Shape 22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317538" y="2634324"/>
              <a:ext cx="657225" cy="66057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26" name="Shape 226"/>
          <p:cNvGrpSpPr/>
          <p:nvPr/>
        </p:nvGrpSpPr>
        <p:grpSpPr>
          <a:xfrm>
            <a:off x="2911501" y="2249032"/>
            <a:ext cx="1028700" cy="1804236"/>
            <a:chOff x="2725413" y="2206382"/>
            <a:chExt cx="1028700" cy="1804236"/>
          </a:xfrm>
        </p:grpSpPr>
        <p:sp>
          <p:nvSpPr>
            <p:cNvPr id="227" name="Shape 227"/>
            <p:cNvSpPr txBox="1"/>
            <p:nvPr/>
          </p:nvSpPr>
          <p:spPr>
            <a:xfrm>
              <a:off x="2725413" y="3588218"/>
              <a:ext cx="1028700" cy="42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44444"/>
                </a:lnSpc>
                <a:spcBef>
                  <a:spcPts val="0"/>
                </a:spcBef>
                <a:spcAft>
                  <a:spcPts val="0"/>
                </a:spcAft>
                <a:buClr>
                  <a:srgbClr val="48737E"/>
                </a:buClr>
                <a:buFont typeface="Arial"/>
                <a:buNone/>
              </a:pPr>
              <a:r>
                <a:rPr b="1" lang="en" sz="1350">
                  <a:solidFill>
                    <a:srgbClr val="48737E"/>
                  </a:solidFill>
                  <a:latin typeface="Exo"/>
                  <a:ea typeface="Exo"/>
                  <a:cs typeface="Exo"/>
                  <a:sym typeface="Exo"/>
                </a:rPr>
                <a:t>Hardware</a:t>
              </a:r>
              <a:endParaRPr>
                <a:latin typeface="Exo"/>
                <a:ea typeface="Exo"/>
                <a:cs typeface="Exo"/>
                <a:sym typeface="Exo"/>
              </a:endParaRPr>
            </a:p>
          </p:txBody>
        </p:sp>
        <p:pic>
          <p:nvPicPr>
            <p:cNvPr descr="HARDWARE_LOGO.png" id="228" name="Shape 22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860338" y="2206382"/>
              <a:ext cx="758872" cy="128331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29" name="Shape 229"/>
          <p:cNvGrpSpPr/>
          <p:nvPr/>
        </p:nvGrpSpPr>
        <p:grpSpPr>
          <a:xfrm>
            <a:off x="4637191" y="1938594"/>
            <a:ext cx="2022300" cy="2390342"/>
            <a:chOff x="4399191" y="1938569"/>
            <a:chExt cx="2022300" cy="2390342"/>
          </a:xfrm>
        </p:grpSpPr>
        <p:sp>
          <p:nvSpPr>
            <p:cNvPr id="230" name="Shape 230"/>
            <p:cNvSpPr txBox="1"/>
            <p:nvPr/>
          </p:nvSpPr>
          <p:spPr>
            <a:xfrm>
              <a:off x="4399191" y="3588211"/>
              <a:ext cx="2022300" cy="74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44444"/>
                </a:lnSpc>
                <a:spcBef>
                  <a:spcPts val="0"/>
                </a:spcBef>
                <a:spcAft>
                  <a:spcPts val="0"/>
                </a:spcAft>
                <a:buClr>
                  <a:srgbClr val="48737E"/>
                </a:buClr>
                <a:buFont typeface="Arial"/>
                <a:buNone/>
              </a:pPr>
              <a:r>
                <a:rPr b="1" lang="en" sz="1350">
                  <a:solidFill>
                    <a:srgbClr val="48737E"/>
                  </a:solidFill>
                  <a:latin typeface="Exo"/>
                  <a:ea typeface="Exo"/>
                  <a:cs typeface="Exo"/>
                  <a:sym typeface="Exo"/>
                </a:rPr>
                <a:t>Cloud based </a:t>
              </a:r>
              <a:r>
                <a:rPr b="1" i="0" lang="en" sz="1350" u="none" cap="none" strike="noStrike">
                  <a:solidFill>
                    <a:srgbClr val="48737E"/>
                  </a:solidFill>
                  <a:latin typeface="Exo"/>
                  <a:ea typeface="Exo"/>
                  <a:cs typeface="Exo"/>
                  <a:sym typeface="Exo"/>
                </a:rPr>
                <a:t>Quantum </a:t>
              </a:r>
              <a:r>
                <a:rPr b="1" lang="en" sz="1350">
                  <a:solidFill>
                    <a:srgbClr val="48737E"/>
                  </a:solidFill>
                  <a:latin typeface="Exo"/>
                  <a:ea typeface="Exo"/>
                  <a:cs typeface="Exo"/>
                  <a:sym typeface="Exo"/>
                </a:rPr>
                <a:t>Operating System</a:t>
              </a:r>
              <a:endParaRPr>
                <a:latin typeface="Exo"/>
                <a:ea typeface="Exo"/>
                <a:cs typeface="Exo"/>
                <a:sym typeface="Exo"/>
              </a:endParaRPr>
            </a:p>
          </p:txBody>
        </p:sp>
        <p:pic>
          <p:nvPicPr>
            <p:cNvPr descr="CLOUD1.png" id="231" name="Shape 23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945619" y="1938569"/>
              <a:ext cx="1028700" cy="151618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32" name="Shape 23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614852" y="4636727"/>
            <a:ext cx="377100" cy="3771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HIP_LOGO_ALT4.png" id="233" name="Shape 2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02126" y="2383730"/>
            <a:ext cx="861400" cy="8593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Shape 790"/>
          <p:cNvSpPr txBox="1"/>
          <p:nvPr>
            <p:ph type="title"/>
          </p:nvPr>
        </p:nvSpPr>
        <p:spPr>
          <a:xfrm>
            <a:off x="235946" y="172244"/>
            <a:ext cx="7896600" cy="48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E4E4E"/>
                </a:solidFill>
              </a:rPr>
              <a:t>Clustering Procedure</a:t>
            </a:r>
            <a:endParaRPr sz="2400">
              <a:solidFill>
                <a:srgbClr val="4E4E4E"/>
              </a:solidFill>
            </a:endParaRPr>
          </a:p>
        </p:txBody>
      </p:sp>
      <p:sp>
        <p:nvSpPr>
          <p:cNvPr id="791" name="Shape 791"/>
          <p:cNvSpPr txBox="1"/>
          <p:nvPr>
            <p:ph idx="1" type="body"/>
          </p:nvPr>
        </p:nvSpPr>
        <p:spPr>
          <a:xfrm>
            <a:off x="5812600" y="822550"/>
            <a:ext cx="2517300" cy="11709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14300" lvl="0" marL="177800" algn="ctr">
              <a:spcBef>
                <a:spcPts val="1500"/>
              </a:spcBef>
              <a:spcAft>
                <a:spcPts val="1600"/>
              </a:spcAft>
              <a:buNone/>
            </a:pPr>
            <a:r>
              <a:rPr lang="en"/>
              <a:t>Hamiltonian</a:t>
            </a:r>
            <a:endParaRPr/>
          </a:p>
        </p:txBody>
      </p:sp>
      <p:pic>
        <p:nvPicPr>
          <p:cNvPr id="792" name="Shape 7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625" y="822559"/>
            <a:ext cx="2791600" cy="18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3" name="Shape 7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85200" y="2390824"/>
            <a:ext cx="2791600" cy="27526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94" name="Shape 794"/>
          <p:cNvCxnSpPr>
            <a:stCxn id="792" idx="2"/>
            <a:endCxn id="793" idx="1"/>
          </p:cNvCxnSpPr>
          <p:nvPr/>
        </p:nvCxnSpPr>
        <p:spPr>
          <a:xfrm flipH="1" rot="-5400000">
            <a:off x="1605475" y="2887434"/>
            <a:ext cx="1121700" cy="637800"/>
          </a:xfrm>
          <a:prstGeom prst="bentConnector2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795" name="Shape 795"/>
          <p:cNvSpPr txBox="1"/>
          <p:nvPr>
            <p:ph idx="1" type="body"/>
          </p:nvPr>
        </p:nvSpPr>
        <p:spPr>
          <a:xfrm>
            <a:off x="742550" y="2960650"/>
            <a:ext cx="1064400" cy="7053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14300" lvl="0" marL="177800" rtl="0">
              <a:spcBef>
                <a:spcPts val="1500"/>
              </a:spcBef>
              <a:spcAft>
                <a:spcPts val="1600"/>
              </a:spcAft>
              <a:buNone/>
            </a:pPr>
            <a:r>
              <a:rPr lang="en"/>
              <a:t>Euclidean distance</a:t>
            </a:r>
            <a:endParaRPr/>
          </a:p>
        </p:txBody>
      </p:sp>
      <p:cxnSp>
        <p:nvCxnSpPr>
          <p:cNvPr id="796" name="Shape 796"/>
          <p:cNvCxnSpPr>
            <a:stCxn id="793" idx="0"/>
            <a:endCxn id="791" idx="1"/>
          </p:cNvCxnSpPr>
          <p:nvPr/>
        </p:nvCxnSpPr>
        <p:spPr>
          <a:xfrm rot="-5400000">
            <a:off x="4355450" y="933574"/>
            <a:ext cx="982800" cy="1931700"/>
          </a:xfrm>
          <a:prstGeom prst="bentConnector2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797" name="Shape 797"/>
          <p:cNvSpPr txBox="1"/>
          <p:nvPr>
            <p:ph idx="1" type="body"/>
          </p:nvPr>
        </p:nvSpPr>
        <p:spPr>
          <a:xfrm>
            <a:off x="4000550" y="822550"/>
            <a:ext cx="1692600" cy="562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14300" lvl="0" marL="177800" rtl="0">
              <a:spcBef>
                <a:spcPts val="1500"/>
              </a:spcBef>
              <a:spcAft>
                <a:spcPts val="1600"/>
              </a:spcAft>
              <a:buNone/>
            </a:pPr>
            <a:r>
              <a:rPr lang="en"/>
              <a:t>Graph encoding</a:t>
            </a:r>
            <a:endParaRPr/>
          </a:p>
        </p:txBody>
      </p:sp>
      <p:cxnSp>
        <p:nvCxnSpPr>
          <p:cNvPr id="798" name="Shape 798"/>
          <p:cNvCxnSpPr>
            <a:stCxn id="791" idx="2"/>
            <a:endCxn id="799" idx="0"/>
          </p:cNvCxnSpPr>
          <p:nvPr/>
        </p:nvCxnSpPr>
        <p:spPr>
          <a:xfrm flipH="1" rot="-5400000">
            <a:off x="6626050" y="2438650"/>
            <a:ext cx="891000" cy="600"/>
          </a:xfrm>
          <a:prstGeom prst="bentConnector3">
            <a:avLst>
              <a:gd fmla="val 49999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800" name="Shape 800"/>
          <p:cNvSpPr txBox="1"/>
          <p:nvPr>
            <p:ph idx="1" type="body"/>
          </p:nvPr>
        </p:nvSpPr>
        <p:spPr>
          <a:xfrm>
            <a:off x="7120800" y="1976500"/>
            <a:ext cx="835800" cy="562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14300" lvl="0" marL="177800" rtl="0">
              <a:spcBef>
                <a:spcPts val="1500"/>
              </a:spcBef>
              <a:spcAft>
                <a:spcPts val="1600"/>
              </a:spcAft>
              <a:buNone/>
            </a:pPr>
            <a:r>
              <a:rPr lang="en"/>
              <a:t>QAOA</a:t>
            </a:r>
            <a:endParaRPr/>
          </a:p>
        </p:txBody>
      </p:sp>
      <p:pic>
        <p:nvPicPr>
          <p:cNvPr id="801" name="Shape 80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19350" y="4138200"/>
            <a:ext cx="2704400" cy="3369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pic>
      <p:cxnSp>
        <p:nvCxnSpPr>
          <p:cNvPr id="802" name="Shape 802"/>
          <p:cNvCxnSpPr>
            <a:stCxn id="799" idx="2"/>
            <a:endCxn id="801" idx="0"/>
          </p:cNvCxnSpPr>
          <p:nvPr/>
        </p:nvCxnSpPr>
        <p:spPr>
          <a:xfrm flipH="1" rot="-5400000">
            <a:off x="6628000" y="3694013"/>
            <a:ext cx="887700" cy="600"/>
          </a:xfrm>
          <a:prstGeom prst="bentConnector3">
            <a:avLst>
              <a:gd fmla="val 50002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803" name="Shape 803"/>
          <p:cNvSpPr txBox="1"/>
          <p:nvPr>
            <p:ph idx="1" type="body"/>
          </p:nvPr>
        </p:nvSpPr>
        <p:spPr>
          <a:xfrm>
            <a:off x="6818325" y="3175400"/>
            <a:ext cx="2113200" cy="878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14300" lvl="0" marL="177800" rtl="0" algn="r">
              <a:spcBef>
                <a:spcPts val="1500"/>
              </a:spcBef>
              <a:spcAft>
                <a:spcPts val="1600"/>
              </a:spcAft>
              <a:buNone/>
            </a:pPr>
            <a:r>
              <a:rPr lang="en"/>
              <a:t>Measurement in computational basis</a:t>
            </a:r>
            <a:endParaRPr/>
          </a:p>
        </p:txBody>
      </p:sp>
      <p:pic>
        <p:nvPicPr>
          <p:cNvPr id="799" name="Shape 79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08438" y="2884438"/>
            <a:ext cx="3526224" cy="3660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804" name="Shape 80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116932" y="1379151"/>
            <a:ext cx="1931700" cy="5597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Shape 809"/>
          <p:cNvSpPr txBox="1"/>
          <p:nvPr>
            <p:ph type="title"/>
          </p:nvPr>
        </p:nvSpPr>
        <p:spPr>
          <a:xfrm>
            <a:off x="235946" y="172244"/>
            <a:ext cx="7896600" cy="48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E4E4E"/>
                </a:solidFill>
              </a:rPr>
              <a:t>Forest - Quil</a:t>
            </a:r>
            <a:endParaRPr sz="2400">
              <a:solidFill>
                <a:srgbClr val="4E4E4E"/>
              </a:solidFill>
            </a:endParaRPr>
          </a:p>
        </p:txBody>
      </p:sp>
      <p:sp>
        <p:nvSpPr>
          <p:cNvPr id="810" name="Shape 810"/>
          <p:cNvSpPr txBox="1"/>
          <p:nvPr/>
        </p:nvSpPr>
        <p:spPr>
          <a:xfrm>
            <a:off x="311700" y="826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6CAFB7"/>
                </a:solidFill>
                <a:latin typeface="Exo"/>
                <a:ea typeface="Exo"/>
                <a:cs typeface="Exo"/>
                <a:sym typeface="Exo"/>
              </a:rPr>
              <a:t>Quantum instructions</a:t>
            </a:r>
            <a:endParaRPr sz="2700">
              <a:solidFill>
                <a:srgbClr val="6CAFB7"/>
              </a:solidFill>
              <a:latin typeface="Exo"/>
              <a:ea typeface="Exo"/>
              <a:cs typeface="Exo"/>
              <a:sym typeface="Exo"/>
            </a:endParaRPr>
          </a:p>
        </p:txBody>
      </p:sp>
      <p:sp>
        <p:nvSpPr>
          <p:cNvPr id="811" name="Shape 811"/>
          <p:cNvSpPr txBox="1"/>
          <p:nvPr/>
        </p:nvSpPr>
        <p:spPr>
          <a:xfrm>
            <a:off x="5162475" y="2421450"/>
            <a:ext cx="1906500" cy="15576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FC5E8"/>
                </a:solidFill>
                <a:latin typeface="Courier New"/>
                <a:ea typeface="Courier New"/>
                <a:cs typeface="Courier New"/>
                <a:sym typeface="Courier New"/>
              </a:rPr>
              <a:t> X</a:t>
            </a:r>
            <a:r>
              <a:rPr lang="en">
                <a:solidFill>
                  <a:srgbClr val="EFEFEF"/>
                </a:solidFill>
                <a:latin typeface="Courier New"/>
                <a:ea typeface="Courier New"/>
                <a:cs typeface="Courier New"/>
                <a:sym typeface="Courier New"/>
              </a:rPr>
              <a:t> q</a:t>
            </a:r>
            <a:endParaRPr>
              <a:solidFill>
                <a:srgbClr val="9FC5E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FC5E8"/>
                </a:solidFill>
                <a:latin typeface="Courier New"/>
                <a:ea typeface="Courier New"/>
                <a:cs typeface="Courier New"/>
                <a:sym typeface="Courier New"/>
              </a:rPr>
              <a:t> H</a:t>
            </a:r>
            <a:r>
              <a:rPr lang="en">
                <a:solidFill>
                  <a:srgbClr val="EFEFEF"/>
                </a:solidFill>
                <a:latin typeface="Courier New"/>
                <a:ea typeface="Courier New"/>
                <a:cs typeface="Courier New"/>
                <a:sym typeface="Courier New"/>
              </a:rPr>
              <a:t> q</a:t>
            </a:r>
            <a:endParaRPr>
              <a:solidFill>
                <a:srgbClr val="EFEFE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FC5E8"/>
                </a:solidFill>
                <a:latin typeface="Courier New"/>
                <a:ea typeface="Courier New"/>
                <a:cs typeface="Courier New"/>
                <a:sym typeface="Courier New"/>
              </a:rPr>
              <a:t> Z</a:t>
            </a:r>
            <a:r>
              <a:rPr lang="en">
                <a:solidFill>
                  <a:srgbClr val="EFEFEF"/>
                </a:solidFill>
                <a:latin typeface="Courier New"/>
                <a:ea typeface="Courier New"/>
                <a:cs typeface="Courier New"/>
                <a:sym typeface="Courier New"/>
              </a:rPr>
              <a:t> q</a:t>
            </a:r>
            <a:endParaRPr>
              <a:solidFill>
                <a:srgbClr val="EFEFE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FC5E8"/>
                </a:solidFill>
                <a:latin typeface="Courier New"/>
                <a:ea typeface="Courier New"/>
                <a:cs typeface="Courier New"/>
                <a:sym typeface="Courier New"/>
              </a:rPr>
              <a:t> CNOT</a:t>
            </a:r>
            <a:r>
              <a:rPr lang="en">
                <a:solidFill>
                  <a:srgbClr val="EFEFEF"/>
                </a:solidFill>
                <a:latin typeface="Courier New"/>
                <a:ea typeface="Courier New"/>
                <a:cs typeface="Courier New"/>
                <a:sym typeface="Courier New"/>
              </a:rPr>
              <a:t> p q</a:t>
            </a:r>
            <a:endParaRPr>
              <a:solidFill>
                <a:srgbClr val="EFEFE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FC5E8"/>
                </a:solidFill>
                <a:latin typeface="Courier New"/>
                <a:ea typeface="Courier New"/>
                <a:cs typeface="Courier New"/>
                <a:sym typeface="Courier New"/>
              </a:rPr>
              <a:t> MEASURE</a:t>
            </a:r>
            <a:r>
              <a:rPr lang="en">
                <a:solidFill>
                  <a:srgbClr val="EFEFEF"/>
                </a:solidFill>
                <a:latin typeface="Courier New"/>
                <a:ea typeface="Courier New"/>
                <a:cs typeface="Courier New"/>
                <a:sym typeface="Courier New"/>
              </a:rPr>
              <a:t> q </a:t>
            </a:r>
            <a:r>
              <a:rPr lang="en">
                <a:solidFill>
                  <a:srgbClr val="D5A6BD"/>
                </a:solidFill>
                <a:latin typeface="Courier New"/>
                <a:ea typeface="Courier New"/>
                <a:cs typeface="Courier New"/>
                <a:sym typeface="Courier New"/>
              </a:rPr>
              <a:t>[0]</a:t>
            </a:r>
            <a:endParaRPr>
              <a:solidFill>
                <a:srgbClr val="D5A6B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FC5E8"/>
                </a:solidFill>
                <a:latin typeface="Courier New"/>
                <a:ea typeface="Courier New"/>
                <a:cs typeface="Courier New"/>
                <a:sym typeface="Courier New"/>
              </a:rPr>
              <a:t> MEASURE</a:t>
            </a:r>
            <a:r>
              <a:rPr lang="en">
                <a:solidFill>
                  <a:srgbClr val="EFEFEF"/>
                </a:solidFill>
                <a:latin typeface="Courier New"/>
                <a:ea typeface="Courier New"/>
                <a:cs typeface="Courier New"/>
                <a:sym typeface="Courier New"/>
              </a:rPr>
              <a:t> p </a:t>
            </a:r>
            <a:r>
              <a:rPr lang="en">
                <a:solidFill>
                  <a:srgbClr val="D5A6BD"/>
                </a:solidFill>
                <a:latin typeface="Courier New"/>
                <a:ea typeface="Courier New"/>
                <a:cs typeface="Courier New"/>
                <a:sym typeface="Courier New"/>
              </a:rPr>
              <a:t>[1]</a:t>
            </a:r>
            <a:endParaRPr>
              <a:solidFill>
                <a:srgbClr val="D5A6BD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812" name="Shape 8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7713" y="869100"/>
            <a:ext cx="1668089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813" name="Shape 813"/>
          <p:cNvSpPr txBox="1"/>
          <p:nvPr/>
        </p:nvSpPr>
        <p:spPr>
          <a:xfrm>
            <a:off x="4342725" y="1365600"/>
            <a:ext cx="35460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34343"/>
                </a:solidFill>
                <a:latin typeface="Exo"/>
                <a:ea typeface="Exo"/>
                <a:cs typeface="Exo"/>
                <a:sym typeface="Exo"/>
              </a:rPr>
              <a:t>Quantum Instruction Language</a:t>
            </a:r>
            <a:endParaRPr sz="1800">
              <a:solidFill>
                <a:srgbClr val="434343"/>
              </a:solidFill>
              <a:latin typeface="Exo"/>
              <a:ea typeface="Exo"/>
              <a:cs typeface="Exo"/>
              <a:sym typeface="Exo"/>
            </a:endParaRPr>
          </a:p>
        </p:txBody>
      </p:sp>
      <p:pic>
        <p:nvPicPr>
          <p:cNvPr id="814" name="Shape 8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03955" y="2321829"/>
            <a:ext cx="1159556" cy="49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5" name="Shape 8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03955" y="1876679"/>
            <a:ext cx="1159556" cy="351729"/>
          </a:xfrm>
          <a:prstGeom prst="rect">
            <a:avLst/>
          </a:prstGeom>
          <a:noFill/>
          <a:ln>
            <a:noFill/>
          </a:ln>
        </p:spPr>
      </p:pic>
      <p:pic>
        <p:nvPicPr>
          <p:cNvPr id="816" name="Shape 8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03948" y="3521947"/>
            <a:ext cx="1159556" cy="699593"/>
          </a:xfrm>
          <a:prstGeom prst="rect">
            <a:avLst/>
          </a:prstGeom>
          <a:noFill/>
          <a:ln>
            <a:noFill/>
          </a:ln>
        </p:spPr>
      </p:pic>
      <p:sp>
        <p:nvSpPr>
          <p:cNvPr id="817" name="Shape 817"/>
          <p:cNvSpPr txBox="1"/>
          <p:nvPr/>
        </p:nvSpPr>
        <p:spPr>
          <a:xfrm>
            <a:off x="2727450" y="1895376"/>
            <a:ext cx="1159800" cy="28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Exo"/>
                <a:ea typeface="Exo"/>
                <a:cs typeface="Exo"/>
                <a:sym typeface="Exo"/>
              </a:rPr>
              <a:t>X</a:t>
            </a:r>
            <a:endParaRPr b="1">
              <a:latin typeface="Exo"/>
              <a:ea typeface="Exo"/>
              <a:cs typeface="Exo"/>
              <a:sym typeface="Exo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Exo"/>
              <a:ea typeface="Exo"/>
              <a:cs typeface="Exo"/>
              <a:sym typeface="Exo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Exo"/>
                <a:ea typeface="Exo"/>
                <a:cs typeface="Exo"/>
                <a:sym typeface="Exo"/>
              </a:rPr>
              <a:t>H</a:t>
            </a:r>
            <a:endParaRPr b="1">
              <a:latin typeface="Exo"/>
              <a:ea typeface="Exo"/>
              <a:cs typeface="Exo"/>
              <a:sym typeface="Exo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Exo"/>
              <a:ea typeface="Exo"/>
              <a:cs typeface="Exo"/>
              <a:sym typeface="Exo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Exo"/>
                <a:ea typeface="Exo"/>
                <a:cs typeface="Exo"/>
                <a:sym typeface="Exo"/>
              </a:rPr>
              <a:t>Z</a:t>
            </a:r>
            <a:endParaRPr b="1">
              <a:latin typeface="Exo"/>
              <a:ea typeface="Exo"/>
              <a:cs typeface="Exo"/>
              <a:sym typeface="Exo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Exo"/>
              <a:ea typeface="Exo"/>
              <a:cs typeface="Exo"/>
              <a:sym typeface="Exo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Exo"/>
              <a:ea typeface="Exo"/>
              <a:cs typeface="Exo"/>
              <a:sym typeface="Exo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Exo"/>
                <a:ea typeface="Exo"/>
                <a:cs typeface="Exo"/>
                <a:sym typeface="Exo"/>
              </a:rPr>
              <a:t>CNOT</a:t>
            </a:r>
            <a:endParaRPr b="1">
              <a:latin typeface="Exo"/>
              <a:ea typeface="Exo"/>
              <a:cs typeface="Exo"/>
              <a:sym typeface="Exo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Exo"/>
              <a:ea typeface="Exo"/>
              <a:cs typeface="Exo"/>
              <a:sym typeface="Exo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Exo"/>
              <a:ea typeface="Exo"/>
              <a:cs typeface="Exo"/>
              <a:sym typeface="Exo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Exo"/>
                <a:ea typeface="Exo"/>
                <a:cs typeface="Exo"/>
                <a:sym typeface="Exo"/>
              </a:rPr>
              <a:t>MEASURE</a:t>
            </a:r>
            <a:endParaRPr b="1">
              <a:latin typeface="Exo"/>
              <a:ea typeface="Exo"/>
              <a:cs typeface="Exo"/>
              <a:sym typeface="Exo"/>
            </a:endParaRPr>
          </a:p>
        </p:txBody>
      </p:sp>
      <p:pic>
        <p:nvPicPr>
          <p:cNvPr id="818" name="Shape 8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403900" y="4363143"/>
            <a:ext cx="1159650" cy="41761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19" name="Shape 819"/>
          <p:cNvGrpSpPr/>
          <p:nvPr/>
        </p:nvGrpSpPr>
        <p:grpSpPr>
          <a:xfrm>
            <a:off x="1404352" y="2812704"/>
            <a:ext cx="1158728" cy="567621"/>
            <a:chOff x="1193177" y="2149754"/>
            <a:chExt cx="1158728" cy="567621"/>
          </a:xfrm>
        </p:grpSpPr>
        <p:pic>
          <p:nvPicPr>
            <p:cNvPr id="820" name="Shape 82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193177" y="2178523"/>
              <a:ext cx="1158728" cy="53885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21" name="Shape 821"/>
            <p:cNvSpPr txBox="1"/>
            <p:nvPr/>
          </p:nvSpPr>
          <p:spPr>
            <a:xfrm>
              <a:off x="1600843" y="2313058"/>
              <a:ext cx="396900" cy="268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>
                <a:latin typeface="Alegreya"/>
                <a:ea typeface="Alegreya"/>
                <a:cs typeface="Alegreya"/>
                <a:sym typeface="Alegreya"/>
              </a:endParaRPr>
            </a:p>
          </p:txBody>
        </p:sp>
        <p:sp>
          <p:nvSpPr>
            <p:cNvPr id="822" name="Shape 822"/>
            <p:cNvSpPr txBox="1"/>
            <p:nvPr/>
          </p:nvSpPr>
          <p:spPr>
            <a:xfrm>
              <a:off x="1594813" y="2149754"/>
              <a:ext cx="355500" cy="385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" sz="2600">
                  <a:latin typeface="Alegreya"/>
                  <a:ea typeface="Alegreya"/>
                  <a:cs typeface="Alegreya"/>
                  <a:sym typeface="Alegreya"/>
                </a:rPr>
                <a:t>Z</a:t>
              </a:r>
              <a:endParaRPr sz="2600"/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6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Shape 827"/>
          <p:cNvSpPr txBox="1"/>
          <p:nvPr>
            <p:ph type="title"/>
          </p:nvPr>
        </p:nvSpPr>
        <p:spPr>
          <a:xfrm>
            <a:off x="235946" y="172244"/>
            <a:ext cx="7896600" cy="48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E4E4E"/>
                </a:solidFill>
              </a:rPr>
              <a:t>Forest - pyQuil</a:t>
            </a:r>
            <a:endParaRPr sz="2400">
              <a:solidFill>
                <a:srgbClr val="4E4E4E"/>
              </a:solidFill>
            </a:endParaRPr>
          </a:p>
        </p:txBody>
      </p:sp>
      <p:sp>
        <p:nvSpPr>
          <p:cNvPr id="828" name="Shape 828"/>
          <p:cNvSpPr/>
          <p:nvPr/>
        </p:nvSpPr>
        <p:spPr>
          <a:xfrm>
            <a:off x="2190300" y="748850"/>
            <a:ext cx="4763400" cy="41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666666"/>
                </a:solidFill>
                <a:latin typeface="Exo Light"/>
                <a:ea typeface="Exo Light"/>
                <a:cs typeface="Exo Light"/>
                <a:sym typeface="Exo Light"/>
              </a:rPr>
              <a:t>QAOA</a:t>
            </a:r>
            <a:endParaRPr sz="2400">
              <a:solidFill>
                <a:srgbClr val="666666"/>
              </a:solidFill>
              <a:latin typeface="Exo Light"/>
              <a:ea typeface="Exo Light"/>
              <a:cs typeface="Exo Light"/>
              <a:sym typeface="Exo Light"/>
            </a:endParaRPr>
          </a:p>
        </p:txBody>
      </p:sp>
      <p:sp>
        <p:nvSpPr>
          <p:cNvPr id="829" name="Shape 829"/>
          <p:cNvSpPr txBox="1"/>
          <p:nvPr/>
        </p:nvSpPr>
        <p:spPr>
          <a:xfrm>
            <a:off x="3072000" y="1066125"/>
            <a:ext cx="3000000" cy="44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66666"/>
                </a:solidFill>
                <a:latin typeface="Exo Light"/>
                <a:ea typeface="Exo Light"/>
                <a:cs typeface="Exo Light"/>
                <a:sym typeface="Exo Light"/>
              </a:rPr>
              <a:t>In </a:t>
            </a:r>
            <a:r>
              <a:rPr b="1" i="1" lang="en" sz="1200">
                <a:solidFill>
                  <a:srgbClr val="666666"/>
                </a:solidFill>
                <a:latin typeface="Exo"/>
                <a:ea typeface="Exo"/>
                <a:cs typeface="Exo"/>
                <a:sym typeface="Exo"/>
              </a:rPr>
              <a:t>14</a:t>
            </a:r>
            <a:r>
              <a:rPr lang="en" sz="1200">
                <a:solidFill>
                  <a:srgbClr val="666666"/>
                </a:solidFill>
                <a:latin typeface="Exo Light"/>
                <a:ea typeface="Exo Light"/>
                <a:cs typeface="Exo Light"/>
                <a:sym typeface="Exo Light"/>
              </a:rPr>
              <a:t> lines of code</a:t>
            </a:r>
            <a:endParaRPr sz="1200">
              <a:solidFill>
                <a:srgbClr val="666666"/>
              </a:solidFill>
              <a:latin typeface="Exo Light"/>
              <a:ea typeface="Exo Light"/>
              <a:cs typeface="Exo Light"/>
              <a:sym typeface="Exo Light"/>
            </a:endParaRPr>
          </a:p>
        </p:txBody>
      </p:sp>
      <p:sp>
        <p:nvSpPr>
          <p:cNvPr id="830" name="Shape 830"/>
          <p:cNvSpPr txBox="1"/>
          <p:nvPr/>
        </p:nvSpPr>
        <p:spPr>
          <a:xfrm>
            <a:off x="1664025" y="1958250"/>
            <a:ext cx="6609300" cy="236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38100" marR="38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0C450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from</a:t>
            </a:r>
            <a:r>
              <a:rPr lang="en" sz="8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pyquil.quil </a:t>
            </a:r>
            <a:r>
              <a:rPr b="1" lang="en" sz="800">
                <a:solidFill>
                  <a:srgbClr val="0C450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import</a:t>
            </a:r>
            <a:r>
              <a:rPr lang="en" sz="8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Program</a:t>
            </a:r>
            <a:br>
              <a:rPr lang="en" sz="8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b="1" lang="en" sz="800">
                <a:solidFill>
                  <a:srgbClr val="0C450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from</a:t>
            </a:r>
            <a:r>
              <a:rPr lang="en" sz="8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pyquil.gates </a:t>
            </a:r>
            <a:r>
              <a:rPr b="1" lang="en" sz="800">
                <a:solidFill>
                  <a:srgbClr val="0C450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import</a:t>
            </a:r>
            <a:r>
              <a:rPr lang="en" sz="8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H</a:t>
            </a:r>
            <a:br>
              <a:rPr lang="en" sz="8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b="1" lang="en" sz="800">
                <a:solidFill>
                  <a:srgbClr val="0C450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from</a:t>
            </a:r>
            <a:r>
              <a:rPr lang="en" sz="8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pyquil.paulis </a:t>
            </a:r>
            <a:r>
              <a:rPr b="1" lang="en" sz="800">
                <a:solidFill>
                  <a:srgbClr val="0C450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import</a:t>
            </a:r>
            <a:r>
              <a:rPr lang="en" sz="8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sI, sX, sZ, exponentiate_commuting_pauli_sum</a:t>
            </a:r>
            <a:br>
              <a:rPr lang="en" sz="8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b="1" lang="en" sz="800">
                <a:solidFill>
                  <a:srgbClr val="0C450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from</a:t>
            </a:r>
            <a:r>
              <a:rPr lang="en" sz="8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pyquil.api </a:t>
            </a:r>
            <a:r>
              <a:rPr b="1" lang="en" sz="800">
                <a:solidFill>
                  <a:srgbClr val="0C450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import</a:t>
            </a:r>
            <a:r>
              <a:rPr lang="en" sz="8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QVMConnection</a:t>
            </a:r>
            <a:br>
              <a:rPr lang="en" sz="8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br>
              <a:rPr lang="en" sz="8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8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graph </a:t>
            </a:r>
            <a:r>
              <a:rPr b="1" lang="en" sz="800">
                <a:solidFill>
                  <a:srgbClr val="0100B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8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[(</a:t>
            </a:r>
            <a:r>
              <a:rPr i="1" lang="en" sz="800">
                <a:solidFill>
                  <a:srgbClr val="CD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8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1" lang="en" sz="800">
                <a:solidFill>
                  <a:srgbClr val="CD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8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), (</a:t>
            </a:r>
            <a:r>
              <a:rPr i="1" lang="en" sz="800">
                <a:solidFill>
                  <a:srgbClr val="CD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8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1" lang="en" sz="800">
                <a:solidFill>
                  <a:srgbClr val="CD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8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), (</a:t>
            </a:r>
            <a:r>
              <a:rPr i="1" lang="en" sz="800">
                <a:solidFill>
                  <a:srgbClr val="CD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8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1" lang="en" sz="800">
                <a:solidFill>
                  <a:srgbClr val="CD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8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)]</a:t>
            </a:r>
            <a:br>
              <a:rPr lang="en" sz="8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8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nodes </a:t>
            </a:r>
            <a:r>
              <a:rPr b="1" lang="en" sz="800">
                <a:solidFill>
                  <a:srgbClr val="0100B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8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" sz="800">
                <a:solidFill>
                  <a:srgbClr val="6D79D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range</a:t>
            </a:r>
            <a:r>
              <a:rPr lang="en" sz="8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(4)</a:t>
            </a:r>
            <a:br>
              <a:rPr lang="en" sz="8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br>
              <a:rPr lang="en" sz="8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8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init_state_prog </a:t>
            </a:r>
            <a:r>
              <a:rPr b="1" lang="en" sz="800">
                <a:solidFill>
                  <a:srgbClr val="0100B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8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" sz="800">
                <a:solidFill>
                  <a:srgbClr val="3C4C7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sum</a:t>
            </a:r>
            <a:r>
              <a:rPr lang="en" sz="8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([H(i) </a:t>
            </a:r>
            <a:r>
              <a:rPr b="1" lang="en" sz="800">
                <a:solidFill>
                  <a:srgbClr val="0100B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</a:t>
            </a:r>
            <a:r>
              <a:rPr lang="en" sz="8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i </a:t>
            </a:r>
            <a:r>
              <a:rPr b="1" lang="en" sz="800">
                <a:solidFill>
                  <a:srgbClr val="0100B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</a:t>
            </a:r>
            <a:r>
              <a:rPr lang="en" sz="8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nodes], Program())</a:t>
            </a:r>
            <a:br>
              <a:rPr lang="en" sz="8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8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h_cost </a:t>
            </a:r>
            <a:r>
              <a:rPr b="1" lang="en" sz="800">
                <a:solidFill>
                  <a:srgbClr val="0100B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8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" sz="800">
                <a:solidFill>
                  <a:srgbClr val="0100B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</a:t>
            </a:r>
            <a:r>
              <a:rPr i="1" lang="en" sz="800">
                <a:solidFill>
                  <a:srgbClr val="CD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0.5</a:t>
            </a:r>
            <a:r>
              <a:rPr lang="en" sz="8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" sz="800">
                <a:solidFill>
                  <a:srgbClr val="0100B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lang="en" sz="8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" sz="800">
                <a:solidFill>
                  <a:srgbClr val="3C4C7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sum</a:t>
            </a:r>
            <a:r>
              <a:rPr lang="en" sz="8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(sI(nodes[</a:t>
            </a:r>
            <a:r>
              <a:rPr i="1" lang="en" sz="800">
                <a:solidFill>
                  <a:srgbClr val="CD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8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 </a:t>
            </a:r>
            <a:r>
              <a:rPr b="1" lang="en" sz="800">
                <a:solidFill>
                  <a:srgbClr val="0100B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</a:t>
            </a:r>
            <a:r>
              <a:rPr lang="en" sz="8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sZ(i) </a:t>
            </a:r>
            <a:r>
              <a:rPr b="1" lang="en" sz="800">
                <a:solidFill>
                  <a:srgbClr val="0100B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lang="en" sz="8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sZ(j) </a:t>
            </a:r>
            <a:r>
              <a:rPr b="1" lang="en" sz="800">
                <a:solidFill>
                  <a:srgbClr val="0100B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</a:t>
            </a:r>
            <a:r>
              <a:rPr lang="en" sz="8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i, j </a:t>
            </a:r>
            <a:r>
              <a:rPr b="1" lang="en" sz="800">
                <a:solidFill>
                  <a:srgbClr val="0100B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</a:t>
            </a:r>
            <a:r>
              <a:rPr lang="en" sz="8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graph)</a:t>
            </a:r>
            <a:br>
              <a:rPr lang="en" sz="8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8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h_driver </a:t>
            </a:r>
            <a:r>
              <a:rPr b="1" lang="en" sz="800">
                <a:solidFill>
                  <a:srgbClr val="0100B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8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" sz="800">
                <a:solidFill>
                  <a:srgbClr val="0100B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</a:t>
            </a:r>
            <a:r>
              <a:rPr i="1" lang="en" sz="800">
                <a:solidFill>
                  <a:srgbClr val="CD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1.</a:t>
            </a:r>
            <a:r>
              <a:rPr lang="en" sz="8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" sz="800">
                <a:solidFill>
                  <a:srgbClr val="0100B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lang="en" sz="8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" sz="800">
                <a:solidFill>
                  <a:srgbClr val="3C4C7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sum</a:t>
            </a:r>
            <a:r>
              <a:rPr lang="en" sz="8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(sX(i) </a:t>
            </a:r>
            <a:r>
              <a:rPr b="1" lang="en" sz="800">
                <a:solidFill>
                  <a:srgbClr val="0100B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</a:t>
            </a:r>
            <a:r>
              <a:rPr lang="en" sz="8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i </a:t>
            </a:r>
            <a:r>
              <a:rPr b="1" lang="en" sz="800">
                <a:solidFill>
                  <a:srgbClr val="0100B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</a:t>
            </a:r>
            <a:r>
              <a:rPr lang="en" sz="8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nodes)</a:t>
            </a:r>
            <a:br>
              <a:rPr lang="en" sz="8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br>
              <a:rPr lang="en" sz="8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8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b="1" lang="en" sz="800">
                <a:solidFill>
                  <a:srgbClr val="0000A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qaoa_ansatz</a:t>
            </a:r>
            <a:r>
              <a:rPr lang="en" sz="8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i="1" lang="en" sz="8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betas</a:t>
            </a:r>
            <a:r>
              <a:rPr lang="en" sz="8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1" lang="en" sz="8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gammas</a:t>
            </a:r>
            <a:r>
              <a:rPr lang="en" sz="8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):</a:t>
            </a:r>
            <a:br>
              <a:rPr lang="en" sz="8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8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lang="en" sz="800">
                <a:solidFill>
                  <a:srgbClr val="0100B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" sz="8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" sz="800">
                <a:solidFill>
                  <a:srgbClr val="3C4C7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sum</a:t>
            </a:r>
            <a:r>
              <a:rPr lang="en" sz="8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([exponentiate_commuting_pauli_sum(h_cost)(g) </a:t>
            </a:r>
            <a:r>
              <a:rPr b="1" lang="en" sz="800">
                <a:solidFill>
                  <a:srgbClr val="0100B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en" sz="8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exponentiate_commuting_pauli_sum(h_driver)(b) \</a:t>
            </a:r>
            <a:br>
              <a:rPr lang="en" sz="8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8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1" lang="en" sz="800">
                <a:solidFill>
                  <a:srgbClr val="0100B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</a:t>
            </a:r>
            <a:r>
              <a:rPr lang="en" sz="8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g, b </a:t>
            </a:r>
            <a:r>
              <a:rPr b="1" lang="en" sz="800">
                <a:solidFill>
                  <a:srgbClr val="0100B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</a:t>
            </a:r>
            <a:r>
              <a:rPr lang="en" sz="8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" sz="800">
                <a:solidFill>
                  <a:srgbClr val="3C4C7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zip</a:t>
            </a:r>
            <a:r>
              <a:rPr lang="en" sz="8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(gammas, betas)], Program())</a:t>
            </a:r>
            <a:br>
              <a:rPr lang="en" sz="8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br>
              <a:rPr lang="en" sz="8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8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program </a:t>
            </a:r>
            <a:r>
              <a:rPr b="1" lang="en" sz="800">
                <a:solidFill>
                  <a:srgbClr val="0100B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8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init_state_prog </a:t>
            </a:r>
            <a:r>
              <a:rPr b="1" lang="en" sz="800">
                <a:solidFill>
                  <a:srgbClr val="0100B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en" sz="8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qaoa_ansatz([</a:t>
            </a:r>
            <a:r>
              <a:rPr i="1" lang="en" sz="800">
                <a:solidFill>
                  <a:srgbClr val="CD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</a:t>
            </a:r>
            <a:r>
              <a:rPr lang="en" sz="8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1" lang="en" sz="800">
                <a:solidFill>
                  <a:srgbClr val="CD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0.5</a:t>
            </a:r>
            <a:r>
              <a:rPr lang="en" sz="8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[</a:t>
            </a:r>
            <a:r>
              <a:rPr i="1" lang="en" sz="800">
                <a:solidFill>
                  <a:srgbClr val="CD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0.75</a:t>
            </a:r>
            <a:r>
              <a:rPr lang="en" sz="8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1" lang="en" sz="800">
                <a:solidFill>
                  <a:srgbClr val="CD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1.</a:t>
            </a:r>
            <a:r>
              <a:rPr lang="en" sz="8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</a:t>
            </a:r>
            <a:br>
              <a:rPr lang="en" sz="8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br>
              <a:rPr lang="en" sz="8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8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qvm </a:t>
            </a:r>
            <a:r>
              <a:rPr b="1" lang="en" sz="800">
                <a:solidFill>
                  <a:srgbClr val="0100B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8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QVMConnection()</a:t>
            </a:r>
            <a:br>
              <a:rPr lang="en" sz="8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8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qvm.run_and_measure(program, </a:t>
            </a:r>
            <a:r>
              <a:rPr i="1" lang="en" sz="8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qubits</a:t>
            </a:r>
            <a:r>
              <a:rPr b="1" lang="en" sz="800">
                <a:solidFill>
                  <a:srgbClr val="0100B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8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nodes, </a:t>
            </a:r>
            <a:r>
              <a:rPr i="1" lang="en" sz="8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trials</a:t>
            </a:r>
            <a:r>
              <a:rPr b="1" lang="en" sz="800">
                <a:solidFill>
                  <a:srgbClr val="0100B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1" lang="en" sz="800">
                <a:solidFill>
                  <a:srgbClr val="CD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" sz="8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80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38100" marR="38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rgbClr val="0C450D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831" name="Shape 831"/>
          <p:cNvCxnSpPr/>
          <p:nvPr/>
        </p:nvCxnSpPr>
        <p:spPr>
          <a:xfrm>
            <a:off x="1489425" y="1851835"/>
            <a:ext cx="0" cy="2365800"/>
          </a:xfrm>
          <a:prstGeom prst="straightConnector1">
            <a:avLst/>
          </a:prstGeom>
          <a:noFill/>
          <a:ln cap="flat" cmpd="sng" w="38100">
            <a:solidFill>
              <a:srgbClr val="A6CED3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Shape 836"/>
          <p:cNvSpPr txBox="1"/>
          <p:nvPr>
            <p:ph type="title"/>
          </p:nvPr>
        </p:nvSpPr>
        <p:spPr>
          <a:xfrm>
            <a:off x="235946" y="172244"/>
            <a:ext cx="7896600" cy="48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E4E4E"/>
                </a:solidFill>
              </a:rPr>
              <a:t>When are we done?</a:t>
            </a:r>
            <a:endParaRPr sz="2400">
              <a:solidFill>
                <a:srgbClr val="4E4E4E"/>
              </a:solidFill>
            </a:endParaRPr>
          </a:p>
        </p:txBody>
      </p:sp>
      <p:sp>
        <p:nvSpPr>
          <p:cNvPr id="837" name="Shape 837"/>
          <p:cNvSpPr/>
          <p:nvPr/>
        </p:nvSpPr>
        <p:spPr>
          <a:xfrm>
            <a:off x="7895125" y="2621625"/>
            <a:ext cx="196500" cy="174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8" name="Shape 838"/>
          <p:cNvSpPr/>
          <p:nvPr/>
        </p:nvSpPr>
        <p:spPr>
          <a:xfrm>
            <a:off x="8132900" y="2621625"/>
            <a:ext cx="196500" cy="174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9" name="Shape 839"/>
          <p:cNvSpPr/>
          <p:nvPr/>
        </p:nvSpPr>
        <p:spPr>
          <a:xfrm>
            <a:off x="5547125" y="2450025"/>
            <a:ext cx="196500" cy="174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0" name="Shape 840"/>
          <p:cNvSpPr txBox="1"/>
          <p:nvPr/>
        </p:nvSpPr>
        <p:spPr>
          <a:xfrm>
            <a:off x="5069650" y="1217525"/>
            <a:ext cx="3448800" cy="34896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88888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chemeClr val="lt1"/>
              </a:highlight>
              <a:latin typeface="Exo"/>
              <a:ea typeface="Exo"/>
              <a:cs typeface="Exo"/>
              <a:sym typeface="Exo"/>
            </a:endParaRPr>
          </a:p>
        </p:txBody>
      </p:sp>
      <p:sp>
        <p:nvSpPr>
          <p:cNvPr id="841" name="Shape 841"/>
          <p:cNvSpPr txBox="1"/>
          <p:nvPr/>
        </p:nvSpPr>
        <p:spPr>
          <a:xfrm>
            <a:off x="5064095" y="872925"/>
            <a:ext cx="3459900" cy="358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rPr>
              <a:t>QPU</a:t>
            </a:r>
            <a:endParaRPr sz="1400">
              <a:solidFill>
                <a:schemeClr val="lt1"/>
              </a:solidFill>
              <a:latin typeface="Exo"/>
              <a:ea typeface="Exo"/>
              <a:cs typeface="Exo"/>
              <a:sym typeface="Exo"/>
            </a:endParaRPr>
          </a:p>
        </p:txBody>
      </p:sp>
      <p:sp>
        <p:nvSpPr>
          <p:cNvPr id="842" name="Shape 842"/>
          <p:cNvSpPr txBox="1"/>
          <p:nvPr/>
        </p:nvSpPr>
        <p:spPr>
          <a:xfrm>
            <a:off x="1149875" y="872925"/>
            <a:ext cx="3465600" cy="358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rPr>
              <a:t>CPU</a:t>
            </a:r>
            <a:endParaRPr sz="1400">
              <a:solidFill>
                <a:schemeClr val="lt1"/>
              </a:solidFill>
              <a:latin typeface="Exo"/>
              <a:ea typeface="Exo"/>
              <a:cs typeface="Exo"/>
              <a:sym typeface="Exo"/>
            </a:endParaRPr>
          </a:p>
        </p:txBody>
      </p:sp>
      <p:sp>
        <p:nvSpPr>
          <p:cNvPr id="843" name="Shape 843"/>
          <p:cNvSpPr txBox="1"/>
          <p:nvPr/>
        </p:nvSpPr>
        <p:spPr>
          <a:xfrm>
            <a:off x="1152725" y="1217525"/>
            <a:ext cx="3459900" cy="34896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88888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100">
              <a:solidFill>
                <a:schemeClr val="dk1"/>
              </a:solidFill>
              <a:highlight>
                <a:schemeClr val="lt1"/>
              </a:highlight>
              <a:latin typeface="Exo"/>
              <a:ea typeface="Exo"/>
              <a:cs typeface="Exo"/>
              <a:sym typeface="Exo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chemeClr val="lt1"/>
              </a:highlight>
              <a:latin typeface="Exo"/>
              <a:ea typeface="Exo"/>
              <a:cs typeface="Exo"/>
              <a:sym typeface="Exo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chemeClr val="lt1"/>
              </a:highlight>
              <a:latin typeface="Exo"/>
              <a:ea typeface="Exo"/>
              <a:cs typeface="Exo"/>
              <a:sym typeface="Exo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chemeClr val="lt1"/>
              </a:highlight>
              <a:latin typeface="Exo"/>
              <a:ea typeface="Exo"/>
              <a:cs typeface="Exo"/>
              <a:sym typeface="Exo"/>
            </a:endParaRPr>
          </a:p>
        </p:txBody>
      </p:sp>
      <p:sp>
        <p:nvSpPr>
          <p:cNvPr id="844" name="Shape 844"/>
          <p:cNvSpPr/>
          <p:nvPr/>
        </p:nvSpPr>
        <p:spPr>
          <a:xfrm>
            <a:off x="2134149" y="1447600"/>
            <a:ext cx="1495200" cy="5265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48737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rPr>
              <a:t>Create Quil with selected parameters</a:t>
            </a:r>
            <a:endParaRPr sz="1000">
              <a:solidFill>
                <a:schemeClr val="dk1"/>
              </a:solidFill>
              <a:latin typeface="Exo"/>
              <a:ea typeface="Exo"/>
              <a:cs typeface="Exo"/>
              <a:sym typeface="Exo"/>
            </a:endParaRPr>
          </a:p>
        </p:txBody>
      </p:sp>
      <p:sp>
        <p:nvSpPr>
          <p:cNvPr id="845" name="Shape 845"/>
          <p:cNvSpPr/>
          <p:nvPr/>
        </p:nvSpPr>
        <p:spPr>
          <a:xfrm>
            <a:off x="1784200" y="3876150"/>
            <a:ext cx="2196300" cy="6570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48737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rPr>
              <a:t>Analyze Samples</a:t>
            </a:r>
            <a:endParaRPr sz="1000">
              <a:solidFill>
                <a:schemeClr val="dk1"/>
              </a:solidFill>
              <a:latin typeface="Exo"/>
              <a:ea typeface="Exo"/>
              <a:cs typeface="Exo"/>
              <a:sym typeface="Ex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rPr>
              <a:t>&amp;</a:t>
            </a:r>
            <a:br>
              <a:rPr lang="en" sz="1000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rPr>
            </a:br>
            <a:r>
              <a:rPr lang="en" sz="1000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rPr>
              <a:t>Evaluate real valued </a:t>
            </a:r>
            <a:br>
              <a:rPr lang="en" sz="1000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rPr>
            </a:br>
            <a:r>
              <a:rPr lang="en" sz="1000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rPr>
              <a:t>objective function</a:t>
            </a:r>
            <a:endParaRPr sz="1000">
              <a:solidFill>
                <a:schemeClr val="dk1"/>
              </a:solidFill>
              <a:latin typeface="Exo"/>
              <a:ea typeface="Exo"/>
              <a:cs typeface="Exo"/>
              <a:sym typeface="Exo"/>
            </a:endParaRPr>
          </a:p>
        </p:txBody>
      </p:sp>
      <p:sp>
        <p:nvSpPr>
          <p:cNvPr id="846" name="Shape 846"/>
          <p:cNvSpPr/>
          <p:nvPr/>
        </p:nvSpPr>
        <p:spPr>
          <a:xfrm>
            <a:off x="2396500" y="2263062"/>
            <a:ext cx="970500" cy="5265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48737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rPr>
              <a:t>Select angles</a:t>
            </a:r>
            <a:endParaRPr sz="1000">
              <a:solidFill>
                <a:schemeClr val="dk1"/>
              </a:solidFill>
              <a:latin typeface="Exo"/>
              <a:ea typeface="Exo"/>
              <a:cs typeface="Exo"/>
              <a:sym typeface="Exo"/>
            </a:endParaRPr>
          </a:p>
        </p:txBody>
      </p:sp>
      <p:cxnSp>
        <p:nvCxnSpPr>
          <p:cNvPr id="847" name="Shape 847"/>
          <p:cNvCxnSpPr>
            <a:stCxn id="846" idx="0"/>
            <a:endCxn id="844" idx="2"/>
          </p:cNvCxnSpPr>
          <p:nvPr/>
        </p:nvCxnSpPr>
        <p:spPr>
          <a:xfrm rot="-5400000">
            <a:off x="2737600" y="2118312"/>
            <a:ext cx="288900" cy="600"/>
          </a:xfrm>
          <a:prstGeom prst="bentConnector3">
            <a:avLst>
              <a:gd fmla="val 50011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848" name="Shape 848"/>
          <p:cNvCxnSpPr>
            <a:stCxn id="845" idx="0"/>
            <a:endCxn id="849" idx="2"/>
          </p:cNvCxnSpPr>
          <p:nvPr/>
        </p:nvCxnSpPr>
        <p:spPr>
          <a:xfrm rot="-5400000">
            <a:off x="2742550" y="3735750"/>
            <a:ext cx="280200" cy="600"/>
          </a:xfrm>
          <a:prstGeom prst="bentConnector3">
            <a:avLst>
              <a:gd fmla="val 49973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850" name="Shape 850"/>
          <p:cNvCxnSpPr>
            <a:stCxn id="844" idx="3"/>
            <a:endCxn id="851" idx="1"/>
          </p:cNvCxnSpPr>
          <p:nvPr/>
        </p:nvCxnSpPr>
        <p:spPr>
          <a:xfrm>
            <a:off x="3629349" y="1710850"/>
            <a:ext cx="2744700" cy="900"/>
          </a:xfrm>
          <a:prstGeom prst="bentConnector3">
            <a:avLst>
              <a:gd fmla="val 50001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852" name="Shape 852"/>
          <p:cNvCxnSpPr>
            <a:stCxn id="853" idx="1"/>
            <a:endCxn id="845" idx="3"/>
          </p:cNvCxnSpPr>
          <p:nvPr/>
        </p:nvCxnSpPr>
        <p:spPr>
          <a:xfrm flipH="1">
            <a:off x="3980525" y="4204613"/>
            <a:ext cx="2309700" cy="600"/>
          </a:xfrm>
          <a:prstGeom prst="bentConnector3">
            <a:avLst>
              <a:gd fmla="val 50001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851" name="Shape 851"/>
          <p:cNvSpPr/>
          <p:nvPr/>
        </p:nvSpPr>
        <p:spPr>
          <a:xfrm>
            <a:off x="6374087" y="1364661"/>
            <a:ext cx="970500" cy="6942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48737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rPr>
              <a:t>Compile to hardware instructions</a:t>
            </a:r>
            <a:endParaRPr sz="1000">
              <a:solidFill>
                <a:schemeClr val="dk1"/>
              </a:solidFill>
              <a:latin typeface="Exo"/>
              <a:ea typeface="Exo"/>
              <a:cs typeface="Exo"/>
              <a:sym typeface="Exo"/>
            </a:endParaRPr>
          </a:p>
        </p:txBody>
      </p:sp>
      <p:sp>
        <p:nvSpPr>
          <p:cNvPr id="854" name="Shape 854"/>
          <p:cNvSpPr/>
          <p:nvPr/>
        </p:nvSpPr>
        <p:spPr>
          <a:xfrm>
            <a:off x="6290225" y="2758000"/>
            <a:ext cx="1138200" cy="4842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48737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rPr>
              <a:t>Play instructions</a:t>
            </a:r>
            <a:endParaRPr sz="1000">
              <a:solidFill>
                <a:schemeClr val="dk1"/>
              </a:solidFill>
              <a:latin typeface="Exo"/>
              <a:ea typeface="Exo"/>
              <a:cs typeface="Exo"/>
              <a:sym typeface="Exo"/>
            </a:endParaRPr>
          </a:p>
        </p:txBody>
      </p:sp>
      <p:cxnSp>
        <p:nvCxnSpPr>
          <p:cNvPr id="855" name="Shape 855"/>
          <p:cNvCxnSpPr>
            <a:stCxn id="851" idx="2"/>
            <a:endCxn id="854" idx="0"/>
          </p:cNvCxnSpPr>
          <p:nvPr/>
        </p:nvCxnSpPr>
        <p:spPr>
          <a:xfrm flipH="1" rot="-5400000">
            <a:off x="6510137" y="2408061"/>
            <a:ext cx="699000" cy="600"/>
          </a:xfrm>
          <a:prstGeom prst="bentConnector3">
            <a:avLst>
              <a:gd fmla="val 50010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853" name="Shape 853"/>
          <p:cNvSpPr/>
          <p:nvPr/>
        </p:nvSpPr>
        <p:spPr>
          <a:xfrm>
            <a:off x="6290225" y="3941363"/>
            <a:ext cx="1138200" cy="5265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48737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rPr>
              <a:t>Measure</a:t>
            </a:r>
            <a:endParaRPr sz="1000">
              <a:solidFill>
                <a:schemeClr val="dk1"/>
              </a:solidFill>
              <a:latin typeface="Exo"/>
              <a:ea typeface="Exo"/>
              <a:cs typeface="Exo"/>
              <a:sym typeface="Ex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rPr>
              <a:t>&amp;</a:t>
            </a:r>
            <a:endParaRPr sz="1000">
              <a:solidFill>
                <a:schemeClr val="dk1"/>
              </a:solidFill>
              <a:latin typeface="Exo"/>
              <a:ea typeface="Exo"/>
              <a:cs typeface="Exo"/>
              <a:sym typeface="Ex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rPr>
              <a:t>Record Sample</a:t>
            </a:r>
            <a:endParaRPr sz="1000">
              <a:solidFill>
                <a:schemeClr val="dk1"/>
              </a:solidFill>
              <a:latin typeface="Exo"/>
              <a:ea typeface="Exo"/>
              <a:cs typeface="Exo"/>
              <a:sym typeface="Exo"/>
            </a:endParaRPr>
          </a:p>
        </p:txBody>
      </p:sp>
      <p:cxnSp>
        <p:nvCxnSpPr>
          <p:cNvPr id="856" name="Shape 856"/>
          <p:cNvCxnSpPr>
            <a:stCxn id="854" idx="2"/>
            <a:endCxn id="853" idx="0"/>
          </p:cNvCxnSpPr>
          <p:nvPr/>
        </p:nvCxnSpPr>
        <p:spPr>
          <a:xfrm flipH="1" rot="-5400000">
            <a:off x="6509975" y="3591550"/>
            <a:ext cx="699300" cy="600"/>
          </a:xfrm>
          <a:prstGeom prst="bentConnector3">
            <a:avLst>
              <a:gd fmla="val 49990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857" name="Shape 857"/>
          <p:cNvCxnSpPr>
            <a:endCxn id="846" idx="1"/>
          </p:cNvCxnSpPr>
          <p:nvPr/>
        </p:nvCxnSpPr>
        <p:spPr>
          <a:xfrm flipH="1" rot="10800000">
            <a:off x="697000" y="2526312"/>
            <a:ext cx="1699500" cy="1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849" name="Shape 849"/>
          <p:cNvSpPr/>
          <p:nvPr/>
        </p:nvSpPr>
        <p:spPr>
          <a:xfrm>
            <a:off x="2397425" y="3069600"/>
            <a:ext cx="970500" cy="5265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48737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rPr>
              <a:t>Evaluate termination criterion</a:t>
            </a:r>
            <a:endParaRPr sz="1000">
              <a:solidFill>
                <a:schemeClr val="dk1"/>
              </a:solidFill>
              <a:latin typeface="Exo"/>
              <a:ea typeface="Exo"/>
              <a:cs typeface="Exo"/>
              <a:sym typeface="Exo"/>
            </a:endParaRPr>
          </a:p>
        </p:txBody>
      </p:sp>
      <p:cxnSp>
        <p:nvCxnSpPr>
          <p:cNvPr id="858" name="Shape 858"/>
          <p:cNvCxnSpPr>
            <a:stCxn id="849" idx="0"/>
            <a:endCxn id="846" idx="2"/>
          </p:cNvCxnSpPr>
          <p:nvPr/>
        </p:nvCxnSpPr>
        <p:spPr>
          <a:xfrm rot="10800000">
            <a:off x="2881775" y="2789700"/>
            <a:ext cx="900" cy="279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859" name="Shape 859"/>
          <p:cNvCxnSpPr>
            <a:stCxn id="849" idx="1"/>
          </p:cNvCxnSpPr>
          <p:nvPr/>
        </p:nvCxnSpPr>
        <p:spPr>
          <a:xfrm flipH="1">
            <a:off x="697025" y="3332850"/>
            <a:ext cx="1700400" cy="1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860" name="Shape 860"/>
          <p:cNvSpPr/>
          <p:nvPr/>
        </p:nvSpPr>
        <p:spPr>
          <a:xfrm>
            <a:off x="558725" y="2294475"/>
            <a:ext cx="594000" cy="1746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rPr>
              <a:t>Entry</a:t>
            </a:r>
            <a:endParaRPr sz="1000">
              <a:solidFill>
                <a:schemeClr val="dk1"/>
              </a:solidFill>
              <a:latin typeface="Exo"/>
              <a:ea typeface="Exo"/>
              <a:cs typeface="Exo"/>
              <a:sym typeface="Exo"/>
            </a:endParaRPr>
          </a:p>
        </p:txBody>
      </p:sp>
      <p:sp>
        <p:nvSpPr>
          <p:cNvPr id="861" name="Shape 861"/>
          <p:cNvSpPr/>
          <p:nvPr/>
        </p:nvSpPr>
        <p:spPr>
          <a:xfrm>
            <a:off x="597525" y="3078525"/>
            <a:ext cx="631500" cy="1746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rPr>
              <a:t>Output</a:t>
            </a:r>
            <a:endParaRPr sz="1000">
              <a:solidFill>
                <a:schemeClr val="dk1"/>
              </a:solidFill>
              <a:latin typeface="Exo"/>
              <a:ea typeface="Exo"/>
              <a:cs typeface="Exo"/>
              <a:sym typeface="Ex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5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Shape 866"/>
          <p:cNvSpPr txBox="1"/>
          <p:nvPr>
            <p:ph type="title"/>
          </p:nvPr>
        </p:nvSpPr>
        <p:spPr>
          <a:xfrm>
            <a:off x="235946" y="172244"/>
            <a:ext cx="7896600" cy="48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E4E4E"/>
                </a:solidFill>
              </a:rPr>
              <a:t>Objective Function</a:t>
            </a:r>
            <a:endParaRPr sz="2400">
              <a:solidFill>
                <a:srgbClr val="4E4E4E"/>
              </a:solidFill>
            </a:endParaRPr>
          </a:p>
        </p:txBody>
      </p:sp>
      <p:sp>
        <p:nvSpPr>
          <p:cNvPr id="867" name="Shape 867"/>
          <p:cNvSpPr txBox="1"/>
          <p:nvPr>
            <p:ph idx="1" type="body"/>
          </p:nvPr>
        </p:nvSpPr>
        <p:spPr>
          <a:xfrm>
            <a:off x="311300" y="740225"/>
            <a:ext cx="4022700" cy="17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>
              <a:spcBef>
                <a:spcPts val="1500"/>
              </a:spcBef>
              <a:spcAft>
                <a:spcPts val="0"/>
              </a:spcAft>
              <a:buClr>
                <a:srgbClr val="8B8B8B"/>
              </a:buClr>
              <a:buSzPts val="1000"/>
              <a:buChar char="●"/>
            </a:pPr>
            <a:r>
              <a:rPr lang="en">
                <a:solidFill>
                  <a:srgbClr val="8B8B8B"/>
                </a:solidFill>
              </a:rPr>
              <a:t>Loss/Reward Function:</a:t>
            </a:r>
            <a:br>
              <a:rPr lang="en">
                <a:solidFill>
                  <a:srgbClr val="8B8B8B"/>
                </a:solidFill>
              </a:rPr>
            </a:br>
            <a:br>
              <a:rPr lang="en">
                <a:solidFill>
                  <a:srgbClr val="8B8B8B"/>
                </a:solidFill>
              </a:rPr>
            </a:br>
            <a:br>
              <a:rPr lang="en">
                <a:solidFill>
                  <a:srgbClr val="8B8B8B"/>
                </a:solidFill>
              </a:rPr>
            </a:br>
            <a:endParaRPr>
              <a:solidFill>
                <a:srgbClr val="8B8B8B"/>
              </a:solidFill>
            </a:endParaRPr>
          </a:p>
          <a:p>
            <a:pPr indent="0" lvl="0" marL="457200" rtl="0">
              <a:spcBef>
                <a:spcPts val="1600"/>
              </a:spcBef>
              <a:spcAft>
                <a:spcPts val="1600"/>
              </a:spcAft>
              <a:buNone/>
            </a:pPr>
            <a:r>
              <a:rPr i="1" lang="en">
                <a:solidFill>
                  <a:srgbClr val="8B8B8B"/>
                </a:solidFill>
              </a:rPr>
              <a:t>“quality of a sampled bit-string”</a:t>
            </a:r>
            <a:endParaRPr>
              <a:solidFill>
                <a:srgbClr val="8B8B8B"/>
              </a:solidFill>
            </a:endParaRPr>
          </a:p>
        </p:txBody>
      </p:sp>
      <p:pic>
        <p:nvPicPr>
          <p:cNvPr id="868" name="Shape 8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4125" y="1559075"/>
            <a:ext cx="2424625" cy="341375"/>
          </a:xfrm>
          <a:prstGeom prst="rect">
            <a:avLst/>
          </a:prstGeom>
          <a:noFill/>
          <a:ln>
            <a:noFill/>
          </a:ln>
        </p:spPr>
      </p:pic>
      <p:sp>
        <p:nvSpPr>
          <p:cNvPr id="869" name="Shape 869"/>
          <p:cNvSpPr txBox="1"/>
          <p:nvPr>
            <p:ph idx="1" type="body"/>
          </p:nvPr>
        </p:nvSpPr>
        <p:spPr>
          <a:xfrm>
            <a:off x="1613250" y="3181300"/>
            <a:ext cx="5917500" cy="117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>
              <a:spcBef>
                <a:spcPts val="1500"/>
              </a:spcBef>
              <a:spcAft>
                <a:spcPts val="0"/>
              </a:spcAft>
              <a:buClr>
                <a:srgbClr val="8B8B8B"/>
              </a:buClr>
              <a:buSzPts val="1000"/>
              <a:buChar char="●"/>
            </a:pPr>
            <a:r>
              <a:rPr lang="en">
                <a:solidFill>
                  <a:srgbClr val="8B8B8B"/>
                </a:solidFill>
              </a:rPr>
              <a:t>Find the </a:t>
            </a:r>
            <a:r>
              <a:rPr lang="en"/>
              <a:t>optimal value of the Reward function</a:t>
            </a:r>
            <a:r>
              <a:rPr lang="en">
                <a:solidFill>
                  <a:srgbClr val="8B8B8B"/>
                </a:solidFill>
              </a:rPr>
              <a:t>:</a:t>
            </a:r>
            <a:endParaRPr>
              <a:solidFill>
                <a:srgbClr val="8B8B8B"/>
              </a:solidFill>
            </a:endParaRPr>
          </a:p>
          <a:p>
            <a:pPr indent="-292100" lvl="1" marL="914400" rtl="0">
              <a:spcBef>
                <a:spcPts val="0"/>
              </a:spcBef>
              <a:spcAft>
                <a:spcPts val="0"/>
              </a:spcAft>
              <a:buClr>
                <a:srgbClr val="8B8B8B"/>
              </a:buClr>
              <a:buSzPts val="1000"/>
              <a:buChar char="○"/>
            </a:pPr>
            <a:r>
              <a:rPr lang="en">
                <a:solidFill>
                  <a:srgbClr val="8B8B8B"/>
                </a:solidFill>
              </a:rPr>
              <a:t>No easy access to gradients, need derivative free methods</a:t>
            </a:r>
            <a:endParaRPr>
              <a:solidFill>
                <a:srgbClr val="8B8B8B"/>
              </a:solidFill>
            </a:endParaRPr>
          </a:p>
          <a:p>
            <a:pPr indent="-292100" lvl="1" marL="914400" rtl="0">
              <a:spcBef>
                <a:spcPts val="0"/>
              </a:spcBef>
              <a:spcAft>
                <a:spcPts val="0"/>
              </a:spcAft>
              <a:buClr>
                <a:srgbClr val="8B8B8B"/>
              </a:buClr>
              <a:buSzPts val="1000"/>
              <a:buChar char="○"/>
            </a:pPr>
            <a:r>
              <a:rPr lang="en"/>
              <a:t>E.g. </a:t>
            </a:r>
            <a:r>
              <a:rPr lang="en">
                <a:solidFill>
                  <a:srgbClr val="8B8B8B"/>
                </a:solidFill>
              </a:rPr>
              <a:t>Bayesian Methods</a:t>
            </a:r>
            <a:endParaRPr>
              <a:solidFill>
                <a:srgbClr val="8B8B8B"/>
              </a:solidFill>
            </a:endParaRPr>
          </a:p>
        </p:txBody>
      </p:sp>
      <p:sp>
        <p:nvSpPr>
          <p:cNvPr id="870" name="Shape 870"/>
          <p:cNvSpPr txBox="1"/>
          <p:nvPr/>
        </p:nvSpPr>
        <p:spPr>
          <a:xfrm>
            <a:off x="4816975" y="1875291"/>
            <a:ext cx="6837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48737F"/>
                </a:solidFill>
                <a:latin typeface="Exo"/>
                <a:ea typeface="Exo"/>
                <a:cs typeface="Exo"/>
                <a:sym typeface="Exo"/>
              </a:rPr>
              <a:t>Score 0</a:t>
            </a:r>
            <a:endParaRPr sz="1100">
              <a:solidFill>
                <a:srgbClr val="48737F"/>
              </a:solidFill>
              <a:latin typeface="Exo"/>
              <a:ea typeface="Exo"/>
              <a:cs typeface="Exo"/>
              <a:sym typeface="Exo"/>
            </a:endParaRPr>
          </a:p>
        </p:txBody>
      </p:sp>
      <p:sp>
        <p:nvSpPr>
          <p:cNvPr id="871" name="Shape 871"/>
          <p:cNvSpPr/>
          <p:nvPr/>
        </p:nvSpPr>
        <p:spPr>
          <a:xfrm>
            <a:off x="7549163" y="1514415"/>
            <a:ext cx="312600" cy="288900"/>
          </a:xfrm>
          <a:prstGeom prst="flowChartConnector">
            <a:avLst/>
          </a:prstGeom>
          <a:solidFill>
            <a:srgbClr val="D7DDDE"/>
          </a:solidFill>
          <a:ln cap="flat" cmpd="sng" w="9525">
            <a:solidFill>
              <a:srgbClr val="48737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Exo"/>
              <a:ea typeface="Exo"/>
              <a:cs typeface="Exo"/>
              <a:sym typeface="Exo"/>
            </a:endParaRPr>
          </a:p>
        </p:txBody>
      </p:sp>
      <p:sp>
        <p:nvSpPr>
          <p:cNvPr id="872" name="Shape 872"/>
          <p:cNvSpPr/>
          <p:nvPr/>
        </p:nvSpPr>
        <p:spPr>
          <a:xfrm>
            <a:off x="7993429" y="1514415"/>
            <a:ext cx="312600" cy="288900"/>
          </a:xfrm>
          <a:prstGeom prst="flowChartConnector">
            <a:avLst/>
          </a:prstGeom>
          <a:noFill/>
          <a:ln cap="flat" cmpd="sng" w="9525">
            <a:solidFill>
              <a:srgbClr val="48737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Exo"/>
              <a:ea typeface="Exo"/>
              <a:cs typeface="Exo"/>
              <a:sym typeface="Exo"/>
            </a:endParaRPr>
          </a:p>
        </p:txBody>
      </p:sp>
      <p:cxnSp>
        <p:nvCxnSpPr>
          <p:cNvPr id="873" name="Shape 873"/>
          <p:cNvCxnSpPr>
            <a:stCxn id="872" idx="2"/>
            <a:endCxn id="871" idx="6"/>
          </p:cNvCxnSpPr>
          <p:nvPr/>
        </p:nvCxnSpPr>
        <p:spPr>
          <a:xfrm rot="10800000">
            <a:off x="7861729" y="1658865"/>
            <a:ext cx="131700" cy="0"/>
          </a:xfrm>
          <a:prstGeom prst="straightConnector1">
            <a:avLst/>
          </a:prstGeom>
          <a:noFill/>
          <a:ln cap="flat" cmpd="sng" w="9525">
            <a:solidFill>
              <a:srgbClr val="48737F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874" name="Shape 874"/>
          <p:cNvSpPr/>
          <p:nvPr/>
        </p:nvSpPr>
        <p:spPr>
          <a:xfrm>
            <a:off x="4780413" y="1514414"/>
            <a:ext cx="312600" cy="288900"/>
          </a:xfrm>
          <a:prstGeom prst="flowChartConnector">
            <a:avLst/>
          </a:prstGeom>
          <a:solidFill>
            <a:srgbClr val="D7DDDE"/>
          </a:solidFill>
          <a:ln cap="flat" cmpd="sng" w="9525">
            <a:solidFill>
              <a:srgbClr val="48737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Exo"/>
              <a:ea typeface="Exo"/>
              <a:cs typeface="Exo"/>
              <a:sym typeface="Exo"/>
            </a:endParaRPr>
          </a:p>
        </p:txBody>
      </p:sp>
      <p:sp>
        <p:nvSpPr>
          <p:cNvPr id="875" name="Shape 875"/>
          <p:cNvSpPr/>
          <p:nvPr/>
        </p:nvSpPr>
        <p:spPr>
          <a:xfrm>
            <a:off x="5224679" y="1514414"/>
            <a:ext cx="312600" cy="288900"/>
          </a:xfrm>
          <a:prstGeom prst="flowChartConnector">
            <a:avLst/>
          </a:prstGeom>
          <a:solidFill>
            <a:srgbClr val="D7DDDE"/>
          </a:solidFill>
          <a:ln cap="flat" cmpd="sng" w="9525">
            <a:solidFill>
              <a:srgbClr val="48737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Exo"/>
              <a:ea typeface="Exo"/>
              <a:cs typeface="Exo"/>
              <a:sym typeface="Exo"/>
            </a:endParaRPr>
          </a:p>
        </p:txBody>
      </p:sp>
      <p:cxnSp>
        <p:nvCxnSpPr>
          <p:cNvPr id="876" name="Shape 876"/>
          <p:cNvCxnSpPr>
            <a:endCxn id="875" idx="2"/>
          </p:cNvCxnSpPr>
          <p:nvPr/>
        </p:nvCxnSpPr>
        <p:spPr>
          <a:xfrm>
            <a:off x="5092979" y="1658864"/>
            <a:ext cx="131700" cy="0"/>
          </a:xfrm>
          <a:prstGeom prst="straightConnector1">
            <a:avLst/>
          </a:prstGeom>
          <a:noFill/>
          <a:ln cap="flat" cmpd="sng" w="9525">
            <a:solidFill>
              <a:srgbClr val="48737F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877" name="Shape 877"/>
          <p:cNvSpPr/>
          <p:nvPr/>
        </p:nvSpPr>
        <p:spPr>
          <a:xfrm>
            <a:off x="6164813" y="1514414"/>
            <a:ext cx="312600" cy="288900"/>
          </a:xfrm>
          <a:prstGeom prst="flowChartConnector">
            <a:avLst/>
          </a:prstGeom>
          <a:solidFill>
            <a:srgbClr val="FFFFFF"/>
          </a:solidFill>
          <a:ln cap="flat" cmpd="sng" w="9525">
            <a:solidFill>
              <a:srgbClr val="48737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Exo"/>
              <a:ea typeface="Exo"/>
              <a:cs typeface="Exo"/>
              <a:sym typeface="Exo"/>
            </a:endParaRPr>
          </a:p>
        </p:txBody>
      </p:sp>
      <p:sp>
        <p:nvSpPr>
          <p:cNvPr id="878" name="Shape 878"/>
          <p:cNvSpPr/>
          <p:nvPr/>
        </p:nvSpPr>
        <p:spPr>
          <a:xfrm>
            <a:off x="6609079" y="1514414"/>
            <a:ext cx="312600" cy="288900"/>
          </a:xfrm>
          <a:prstGeom prst="flowChartConnector">
            <a:avLst/>
          </a:prstGeom>
          <a:solidFill>
            <a:srgbClr val="FFFFFF"/>
          </a:solidFill>
          <a:ln cap="flat" cmpd="sng" w="9525">
            <a:solidFill>
              <a:srgbClr val="48737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Exo"/>
              <a:ea typeface="Exo"/>
              <a:cs typeface="Exo"/>
              <a:sym typeface="Exo"/>
            </a:endParaRPr>
          </a:p>
        </p:txBody>
      </p:sp>
      <p:cxnSp>
        <p:nvCxnSpPr>
          <p:cNvPr id="879" name="Shape 879"/>
          <p:cNvCxnSpPr>
            <a:endCxn id="878" idx="2"/>
          </p:cNvCxnSpPr>
          <p:nvPr/>
        </p:nvCxnSpPr>
        <p:spPr>
          <a:xfrm>
            <a:off x="6477379" y="1658864"/>
            <a:ext cx="131700" cy="0"/>
          </a:xfrm>
          <a:prstGeom prst="straightConnector1">
            <a:avLst/>
          </a:prstGeom>
          <a:noFill/>
          <a:ln cap="flat" cmpd="sng" w="9525">
            <a:solidFill>
              <a:srgbClr val="48737F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880" name="Shape 880"/>
          <p:cNvSpPr txBox="1"/>
          <p:nvPr/>
        </p:nvSpPr>
        <p:spPr>
          <a:xfrm>
            <a:off x="6201400" y="1875291"/>
            <a:ext cx="6837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48737F"/>
                </a:solidFill>
                <a:latin typeface="Exo"/>
                <a:ea typeface="Exo"/>
                <a:cs typeface="Exo"/>
                <a:sym typeface="Exo"/>
              </a:rPr>
              <a:t>Score 0</a:t>
            </a:r>
            <a:endParaRPr sz="1100">
              <a:solidFill>
                <a:srgbClr val="48737F"/>
              </a:solidFill>
              <a:latin typeface="Exo"/>
              <a:ea typeface="Exo"/>
              <a:cs typeface="Exo"/>
              <a:sym typeface="Exo"/>
            </a:endParaRPr>
          </a:p>
        </p:txBody>
      </p:sp>
      <p:sp>
        <p:nvSpPr>
          <p:cNvPr id="881" name="Shape 881"/>
          <p:cNvSpPr txBox="1"/>
          <p:nvPr/>
        </p:nvSpPr>
        <p:spPr>
          <a:xfrm>
            <a:off x="7585725" y="1875291"/>
            <a:ext cx="6837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48737F"/>
                </a:solidFill>
                <a:latin typeface="Exo"/>
                <a:ea typeface="Exo"/>
                <a:cs typeface="Exo"/>
                <a:sym typeface="Exo"/>
              </a:rPr>
              <a:t>Score+1</a:t>
            </a:r>
            <a:endParaRPr sz="1100">
              <a:solidFill>
                <a:srgbClr val="48737F"/>
              </a:solidFill>
              <a:latin typeface="Exo"/>
              <a:ea typeface="Exo"/>
              <a:cs typeface="Exo"/>
              <a:sym typeface="Ex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5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Shape 886"/>
          <p:cNvSpPr txBox="1"/>
          <p:nvPr>
            <p:ph type="title"/>
          </p:nvPr>
        </p:nvSpPr>
        <p:spPr>
          <a:xfrm>
            <a:off x="235946" y="172244"/>
            <a:ext cx="7896600" cy="48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E4E4E"/>
                </a:solidFill>
              </a:rPr>
              <a:t>Bayesian Optimization</a:t>
            </a:r>
            <a:endParaRPr sz="2400">
              <a:solidFill>
                <a:srgbClr val="4E4E4E"/>
              </a:solidFill>
            </a:endParaRPr>
          </a:p>
        </p:txBody>
      </p:sp>
      <p:sp>
        <p:nvSpPr>
          <p:cNvPr id="887" name="Shape 887"/>
          <p:cNvSpPr txBox="1"/>
          <p:nvPr>
            <p:ph idx="1" type="body"/>
          </p:nvPr>
        </p:nvSpPr>
        <p:spPr>
          <a:xfrm>
            <a:off x="235855" y="816425"/>
            <a:ext cx="2682900" cy="37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>
              <a:spcBef>
                <a:spcPts val="1500"/>
              </a:spcBef>
              <a:spcAft>
                <a:spcPts val="0"/>
              </a:spcAft>
              <a:buClr>
                <a:srgbClr val="8B8B8B"/>
              </a:buClr>
              <a:buSzPts val="1000"/>
              <a:buChar char="●"/>
            </a:pPr>
            <a:r>
              <a:rPr lang="en"/>
              <a:t>Assume </a:t>
            </a:r>
            <a:r>
              <a:rPr lang="en">
                <a:solidFill>
                  <a:srgbClr val="8B8B8B"/>
                </a:solidFill>
              </a:rPr>
              <a:t>objective function is Gaussian</a:t>
            </a:r>
            <a:endParaRPr>
              <a:solidFill>
                <a:srgbClr val="8B8B8B"/>
              </a:solidFill>
            </a:endParaRPr>
          </a:p>
        </p:txBody>
      </p:sp>
      <p:pic>
        <p:nvPicPr>
          <p:cNvPr id="888" name="Shape 8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1155" y="808844"/>
            <a:ext cx="5920447" cy="39995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2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Shape 893"/>
          <p:cNvSpPr txBox="1"/>
          <p:nvPr>
            <p:ph type="title"/>
          </p:nvPr>
        </p:nvSpPr>
        <p:spPr>
          <a:xfrm>
            <a:off x="235946" y="172244"/>
            <a:ext cx="7896600" cy="48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E4E4E"/>
                </a:solidFill>
              </a:rPr>
              <a:t>Bayesian Optimization</a:t>
            </a:r>
            <a:endParaRPr sz="2400">
              <a:solidFill>
                <a:srgbClr val="4E4E4E"/>
              </a:solidFill>
            </a:endParaRPr>
          </a:p>
        </p:txBody>
      </p:sp>
      <p:sp>
        <p:nvSpPr>
          <p:cNvPr id="894" name="Shape 894"/>
          <p:cNvSpPr txBox="1"/>
          <p:nvPr>
            <p:ph idx="1" type="body"/>
          </p:nvPr>
        </p:nvSpPr>
        <p:spPr>
          <a:xfrm>
            <a:off x="235855" y="816425"/>
            <a:ext cx="2682900" cy="37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>
              <a:spcBef>
                <a:spcPts val="1500"/>
              </a:spcBef>
              <a:spcAft>
                <a:spcPts val="0"/>
              </a:spcAft>
              <a:buClr>
                <a:srgbClr val="8B8B8B"/>
              </a:buClr>
              <a:buSzPts val="1000"/>
              <a:buChar char="●"/>
            </a:pPr>
            <a:r>
              <a:rPr lang="en"/>
              <a:t>Assume objective function is Gaussian</a:t>
            </a:r>
            <a:br>
              <a:rPr lang="en"/>
            </a:br>
            <a:endParaRPr/>
          </a:p>
          <a:p>
            <a:pPr indent="-292100" lvl="0" marL="457200" rtl="0">
              <a:spcBef>
                <a:spcPts val="0"/>
              </a:spcBef>
              <a:spcAft>
                <a:spcPts val="0"/>
              </a:spcAft>
              <a:buClr>
                <a:srgbClr val="8B8B8B"/>
              </a:buClr>
              <a:buSzPts val="1000"/>
              <a:buChar char="●"/>
            </a:pPr>
            <a:r>
              <a:rPr lang="en">
                <a:solidFill>
                  <a:srgbClr val="8B8B8B"/>
                </a:solidFill>
              </a:rPr>
              <a:t>Measure and update Prior</a:t>
            </a:r>
            <a:endParaRPr>
              <a:solidFill>
                <a:srgbClr val="8B8B8B"/>
              </a:solidFill>
            </a:endParaRPr>
          </a:p>
        </p:txBody>
      </p:sp>
      <p:pic>
        <p:nvPicPr>
          <p:cNvPr id="895" name="Shape 8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1155" y="808844"/>
            <a:ext cx="5920447" cy="39995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9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Shape 900"/>
          <p:cNvSpPr txBox="1"/>
          <p:nvPr>
            <p:ph type="title"/>
          </p:nvPr>
        </p:nvSpPr>
        <p:spPr>
          <a:xfrm>
            <a:off x="235946" y="172244"/>
            <a:ext cx="7896600" cy="48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E4E4E"/>
                </a:solidFill>
              </a:rPr>
              <a:t>Bayesian Optimization</a:t>
            </a:r>
            <a:endParaRPr sz="2400">
              <a:solidFill>
                <a:srgbClr val="4E4E4E"/>
              </a:solidFill>
            </a:endParaRPr>
          </a:p>
        </p:txBody>
      </p:sp>
      <p:sp>
        <p:nvSpPr>
          <p:cNvPr id="901" name="Shape 901"/>
          <p:cNvSpPr txBox="1"/>
          <p:nvPr>
            <p:ph idx="1" type="body"/>
          </p:nvPr>
        </p:nvSpPr>
        <p:spPr>
          <a:xfrm>
            <a:off x="235855" y="816425"/>
            <a:ext cx="2682900" cy="37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>
              <a:spcBef>
                <a:spcPts val="1500"/>
              </a:spcBef>
              <a:spcAft>
                <a:spcPts val="0"/>
              </a:spcAft>
              <a:buClr>
                <a:srgbClr val="8B8B8B"/>
              </a:buClr>
              <a:buSzPts val="1000"/>
              <a:buChar char="●"/>
            </a:pPr>
            <a:r>
              <a:rPr lang="en"/>
              <a:t>Assume objective function is Gaussian</a:t>
            </a:r>
            <a:br>
              <a:rPr lang="en">
                <a:solidFill>
                  <a:srgbClr val="8B8B8B"/>
                </a:solidFill>
              </a:rPr>
            </a:br>
            <a:endParaRPr>
              <a:solidFill>
                <a:srgbClr val="8B8B8B"/>
              </a:solidFill>
            </a:endParaRPr>
          </a:p>
          <a:p>
            <a:pPr indent="-292100" lvl="0" marL="457200" rtl="0">
              <a:spcBef>
                <a:spcPts val="0"/>
              </a:spcBef>
              <a:spcAft>
                <a:spcPts val="0"/>
              </a:spcAft>
              <a:buClr>
                <a:srgbClr val="8B8B8B"/>
              </a:buClr>
              <a:buSzPts val="1000"/>
              <a:buChar char="●"/>
            </a:pPr>
            <a:r>
              <a:rPr lang="en">
                <a:solidFill>
                  <a:srgbClr val="8B8B8B"/>
                </a:solidFill>
              </a:rPr>
              <a:t>Measure and update Prior</a:t>
            </a:r>
            <a:br>
              <a:rPr lang="en">
                <a:solidFill>
                  <a:srgbClr val="8B8B8B"/>
                </a:solidFill>
              </a:rPr>
            </a:br>
            <a:endParaRPr>
              <a:solidFill>
                <a:srgbClr val="8B8B8B"/>
              </a:solidFill>
            </a:endParaRPr>
          </a:p>
          <a:p>
            <a:pPr indent="-292100" lvl="0" marL="457200" rtl="0">
              <a:spcBef>
                <a:spcPts val="0"/>
              </a:spcBef>
              <a:spcAft>
                <a:spcPts val="0"/>
              </a:spcAft>
              <a:buClr>
                <a:srgbClr val="8B8B8B"/>
              </a:buClr>
              <a:buSzPts val="1000"/>
              <a:buChar char="●"/>
            </a:pPr>
            <a:r>
              <a:rPr lang="en">
                <a:solidFill>
                  <a:srgbClr val="8B8B8B"/>
                </a:solidFill>
              </a:rPr>
              <a:t>Choose next point to measure and update</a:t>
            </a:r>
            <a:endParaRPr>
              <a:solidFill>
                <a:srgbClr val="8B8B8B"/>
              </a:solidFill>
            </a:endParaRPr>
          </a:p>
        </p:txBody>
      </p:sp>
      <p:pic>
        <p:nvPicPr>
          <p:cNvPr id="902" name="Shape 9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1155" y="808844"/>
            <a:ext cx="5920447" cy="39995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6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Shape 907"/>
          <p:cNvSpPr txBox="1"/>
          <p:nvPr>
            <p:ph type="title"/>
          </p:nvPr>
        </p:nvSpPr>
        <p:spPr>
          <a:xfrm>
            <a:off x="235946" y="172244"/>
            <a:ext cx="7896600" cy="48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E4E4E"/>
                </a:solidFill>
              </a:rPr>
              <a:t>Bayesian Optimization</a:t>
            </a:r>
            <a:endParaRPr sz="2400">
              <a:solidFill>
                <a:srgbClr val="4E4E4E"/>
              </a:solidFill>
            </a:endParaRPr>
          </a:p>
        </p:txBody>
      </p:sp>
      <p:sp>
        <p:nvSpPr>
          <p:cNvPr id="908" name="Shape 908"/>
          <p:cNvSpPr txBox="1"/>
          <p:nvPr>
            <p:ph idx="1" type="body"/>
          </p:nvPr>
        </p:nvSpPr>
        <p:spPr>
          <a:xfrm>
            <a:off x="235855" y="816425"/>
            <a:ext cx="2682900" cy="37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>
              <a:spcBef>
                <a:spcPts val="1500"/>
              </a:spcBef>
              <a:spcAft>
                <a:spcPts val="0"/>
              </a:spcAft>
              <a:buClr>
                <a:srgbClr val="8B8B8B"/>
              </a:buClr>
              <a:buSzPts val="1000"/>
              <a:buChar char="●"/>
            </a:pPr>
            <a:r>
              <a:rPr lang="en"/>
              <a:t>Assume objective function is Gaussian</a:t>
            </a:r>
            <a:br>
              <a:rPr lang="en">
                <a:solidFill>
                  <a:srgbClr val="8B8B8B"/>
                </a:solidFill>
              </a:rPr>
            </a:br>
            <a:endParaRPr>
              <a:solidFill>
                <a:srgbClr val="8B8B8B"/>
              </a:solidFill>
            </a:endParaRPr>
          </a:p>
          <a:p>
            <a:pPr indent="-292100" lvl="0" marL="457200" rtl="0">
              <a:spcBef>
                <a:spcPts val="0"/>
              </a:spcBef>
              <a:spcAft>
                <a:spcPts val="0"/>
              </a:spcAft>
              <a:buClr>
                <a:srgbClr val="8B8B8B"/>
              </a:buClr>
              <a:buSzPts val="1000"/>
              <a:buChar char="●"/>
            </a:pPr>
            <a:r>
              <a:rPr lang="en">
                <a:solidFill>
                  <a:srgbClr val="8B8B8B"/>
                </a:solidFill>
              </a:rPr>
              <a:t>Measure and update Prior</a:t>
            </a:r>
            <a:br>
              <a:rPr lang="en">
                <a:solidFill>
                  <a:srgbClr val="8B8B8B"/>
                </a:solidFill>
              </a:rPr>
            </a:br>
            <a:endParaRPr>
              <a:solidFill>
                <a:srgbClr val="8B8B8B"/>
              </a:solidFill>
            </a:endParaRPr>
          </a:p>
          <a:p>
            <a:pPr indent="-292100" lvl="0" marL="457200" rtl="0">
              <a:spcBef>
                <a:spcPts val="0"/>
              </a:spcBef>
              <a:spcAft>
                <a:spcPts val="0"/>
              </a:spcAft>
              <a:buClr>
                <a:srgbClr val="8B8B8B"/>
              </a:buClr>
              <a:buSzPts val="1000"/>
              <a:buChar char="●"/>
            </a:pPr>
            <a:r>
              <a:rPr lang="en">
                <a:solidFill>
                  <a:srgbClr val="8B8B8B"/>
                </a:solidFill>
              </a:rPr>
              <a:t>Choose next point to measure and update</a:t>
            </a:r>
            <a:br>
              <a:rPr lang="en">
                <a:solidFill>
                  <a:srgbClr val="8B8B8B"/>
                </a:solidFill>
              </a:rPr>
            </a:br>
            <a:endParaRPr>
              <a:solidFill>
                <a:srgbClr val="8B8B8B"/>
              </a:solidFill>
            </a:endParaRPr>
          </a:p>
          <a:p>
            <a:pPr indent="-292100" lvl="0" marL="457200" rtl="0">
              <a:spcBef>
                <a:spcPts val="0"/>
              </a:spcBef>
              <a:spcAft>
                <a:spcPts val="0"/>
              </a:spcAft>
              <a:buClr>
                <a:srgbClr val="8B8B8B"/>
              </a:buClr>
              <a:buSzPts val="1000"/>
              <a:buChar char="●"/>
            </a:pPr>
            <a:r>
              <a:rPr lang="en">
                <a:solidFill>
                  <a:srgbClr val="8B8B8B"/>
                </a:solidFill>
              </a:rPr>
              <a:t>Again</a:t>
            </a:r>
            <a:br>
              <a:rPr lang="en">
                <a:solidFill>
                  <a:srgbClr val="8B8B8B"/>
                </a:solidFill>
              </a:rPr>
            </a:br>
            <a:endParaRPr>
              <a:solidFill>
                <a:srgbClr val="8B8B8B"/>
              </a:solidFill>
            </a:endParaRPr>
          </a:p>
        </p:txBody>
      </p:sp>
      <p:pic>
        <p:nvPicPr>
          <p:cNvPr id="909" name="Shape 9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1155" y="808844"/>
            <a:ext cx="5920447" cy="39995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3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Shape 914"/>
          <p:cNvSpPr txBox="1"/>
          <p:nvPr>
            <p:ph type="title"/>
          </p:nvPr>
        </p:nvSpPr>
        <p:spPr>
          <a:xfrm>
            <a:off x="235946" y="172244"/>
            <a:ext cx="7896600" cy="48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E4E4E"/>
                </a:solidFill>
              </a:rPr>
              <a:t>Bayesian Optimization</a:t>
            </a:r>
            <a:endParaRPr sz="2400">
              <a:solidFill>
                <a:srgbClr val="4E4E4E"/>
              </a:solidFill>
            </a:endParaRPr>
          </a:p>
        </p:txBody>
      </p:sp>
      <p:sp>
        <p:nvSpPr>
          <p:cNvPr id="915" name="Shape 915"/>
          <p:cNvSpPr txBox="1"/>
          <p:nvPr>
            <p:ph idx="1" type="body"/>
          </p:nvPr>
        </p:nvSpPr>
        <p:spPr>
          <a:xfrm>
            <a:off x="235855" y="816425"/>
            <a:ext cx="2682900" cy="37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>
              <a:spcBef>
                <a:spcPts val="1500"/>
              </a:spcBef>
              <a:spcAft>
                <a:spcPts val="0"/>
              </a:spcAft>
              <a:buClr>
                <a:srgbClr val="8B8B8B"/>
              </a:buClr>
              <a:buSzPts val="1000"/>
              <a:buChar char="●"/>
            </a:pPr>
            <a:r>
              <a:rPr lang="en"/>
              <a:t>Assume objective function is Gaussian</a:t>
            </a:r>
            <a:br>
              <a:rPr lang="en">
                <a:solidFill>
                  <a:srgbClr val="8B8B8B"/>
                </a:solidFill>
              </a:rPr>
            </a:br>
            <a:endParaRPr>
              <a:solidFill>
                <a:srgbClr val="8B8B8B"/>
              </a:solidFill>
            </a:endParaRPr>
          </a:p>
          <a:p>
            <a:pPr indent="-292100" lvl="0" marL="457200" rtl="0">
              <a:spcBef>
                <a:spcPts val="0"/>
              </a:spcBef>
              <a:spcAft>
                <a:spcPts val="0"/>
              </a:spcAft>
              <a:buClr>
                <a:srgbClr val="8B8B8B"/>
              </a:buClr>
              <a:buSzPts val="1000"/>
              <a:buChar char="●"/>
            </a:pPr>
            <a:r>
              <a:rPr lang="en">
                <a:solidFill>
                  <a:srgbClr val="8B8B8B"/>
                </a:solidFill>
              </a:rPr>
              <a:t>Measure and update Prior</a:t>
            </a:r>
            <a:br>
              <a:rPr lang="en">
                <a:solidFill>
                  <a:srgbClr val="8B8B8B"/>
                </a:solidFill>
              </a:rPr>
            </a:br>
            <a:endParaRPr>
              <a:solidFill>
                <a:srgbClr val="8B8B8B"/>
              </a:solidFill>
            </a:endParaRPr>
          </a:p>
          <a:p>
            <a:pPr indent="-292100" lvl="0" marL="457200" rtl="0">
              <a:spcBef>
                <a:spcPts val="0"/>
              </a:spcBef>
              <a:spcAft>
                <a:spcPts val="0"/>
              </a:spcAft>
              <a:buClr>
                <a:srgbClr val="8B8B8B"/>
              </a:buClr>
              <a:buSzPts val="1000"/>
              <a:buChar char="●"/>
            </a:pPr>
            <a:r>
              <a:rPr lang="en">
                <a:solidFill>
                  <a:srgbClr val="8B8B8B"/>
                </a:solidFill>
              </a:rPr>
              <a:t>Choose next point to measure and update</a:t>
            </a:r>
            <a:br>
              <a:rPr lang="en">
                <a:solidFill>
                  <a:srgbClr val="8B8B8B"/>
                </a:solidFill>
              </a:rPr>
            </a:br>
            <a:endParaRPr>
              <a:solidFill>
                <a:srgbClr val="8B8B8B"/>
              </a:solidFill>
            </a:endParaRPr>
          </a:p>
          <a:p>
            <a:pPr indent="-292100" lvl="0" marL="457200" rtl="0">
              <a:spcBef>
                <a:spcPts val="0"/>
              </a:spcBef>
              <a:spcAft>
                <a:spcPts val="0"/>
              </a:spcAft>
              <a:buClr>
                <a:srgbClr val="8B8B8B"/>
              </a:buClr>
              <a:buSzPts val="1000"/>
              <a:buChar char="●"/>
            </a:pPr>
            <a:r>
              <a:rPr lang="en">
                <a:solidFill>
                  <a:srgbClr val="8B8B8B"/>
                </a:solidFill>
              </a:rPr>
              <a:t>Again</a:t>
            </a:r>
            <a:br>
              <a:rPr lang="en">
                <a:solidFill>
                  <a:srgbClr val="8B8B8B"/>
                </a:solidFill>
              </a:rPr>
            </a:br>
            <a:endParaRPr>
              <a:solidFill>
                <a:srgbClr val="8B8B8B"/>
              </a:solidFill>
            </a:endParaRPr>
          </a:p>
          <a:p>
            <a:pPr indent="-292100" lvl="0" marL="457200" rtl="0">
              <a:spcBef>
                <a:spcPts val="0"/>
              </a:spcBef>
              <a:spcAft>
                <a:spcPts val="0"/>
              </a:spcAft>
              <a:buClr>
                <a:srgbClr val="8B8B8B"/>
              </a:buClr>
              <a:buSzPts val="1000"/>
              <a:buChar char="●"/>
            </a:pPr>
            <a:r>
              <a:rPr lang="en">
                <a:solidFill>
                  <a:srgbClr val="8B8B8B"/>
                </a:solidFill>
              </a:rPr>
              <a:t>…</a:t>
            </a:r>
            <a:br>
              <a:rPr lang="en">
                <a:solidFill>
                  <a:srgbClr val="8B8B8B"/>
                </a:solidFill>
              </a:rPr>
            </a:br>
            <a:endParaRPr>
              <a:solidFill>
                <a:srgbClr val="8B8B8B"/>
              </a:solidFill>
            </a:endParaRPr>
          </a:p>
        </p:txBody>
      </p:sp>
      <p:pic>
        <p:nvPicPr>
          <p:cNvPr id="916" name="Shape 9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1155" y="808844"/>
            <a:ext cx="5920447" cy="39995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8" name="Shape 238"/>
          <p:cNvCxnSpPr/>
          <p:nvPr/>
        </p:nvCxnSpPr>
        <p:spPr>
          <a:xfrm rot="10800000">
            <a:off x="6274350" y="523725"/>
            <a:ext cx="2648400" cy="0"/>
          </a:xfrm>
          <a:prstGeom prst="straightConnector1">
            <a:avLst/>
          </a:prstGeom>
          <a:noFill/>
          <a:ln cap="flat" cmpd="sng" w="19050">
            <a:solidFill>
              <a:srgbClr val="A6CED3"/>
            </a:solidFill>
            <a:prstDash val="solid"/>
            <a:round/>
            <a:headEnd len="lg" w="lg" type="none"/>
            <a:tailEnd len="lg" w="lg" type="none"/>
          </a:ln>
        </p:spPr>
      </p:cxnSp>
      <p:pic>
        <p:nvPicPr>
          <p:cNvPr id="239" name="Shape 2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" y="-337"/>
            <a:ext cx="6118057" cy="51441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Shape 2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42928" y="671275"/>
            <a:ext cx="2721149" cy="3800928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Shape 241"/>
          <p:cNvSpPr txBox="1"/>
          <p:nvPr>
            <p:ph type="ctrTitle"/>
          </p:nvPr>
        </p:nvSpPr>
        <p:spPr>
          <a:xfrm>
            <a:off x="1629075" y="79536"/>
            <a:ext cx="2859900" cy="4053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Exo Light"/>
                <a:ea typeface="Exo Light"/>
                <a:cs typeface="Exo Light"/>
                <a:sym typeface="Exo Light"/>
              </a:rPr>
              <a:t>19Q-Acorn available now</a:t>
            </a:r>
            <a:endParaRPr sz="1800">
              <a:solidFill>
                <a:srgbClr val="FFFFFF"/>
              </a:solidFill>
              <a:latin typeface="Exo Light"/>
              <a:ea typeface="Exo Light"/>
              <a:cs typeface="Exo Light"/>
              <a:sym typeface="Exo Light"/>
            </a:endParaRPr>
          </a:p>
        </p:txBody>
      </p:sp>
      <p:sp>
        <p:nvSpPr>
          <p:cNvPr id="242" name="Shape 242"/>
          <p:cNvSpPr txBox="1"/>
          <p:nvPr>
            <p:ph type="ctrTitle"/>
          </p:nvPr>
        </p:nvSpPr>
        <p:spPr>
          <a:xfrm>
            <a:off x="2059575" y="4734650"/>
            <a:ext cx="1896000" cy="46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Exo Light"/>
                <a:ea typeface="Exo Light"/>
                <a:cs typeface="Exo Light"/>
                <a:sym typeface="Exo Light"/>
              </a:rPr>
              <a:t>pyquil.readthedocs.io</a:t>
            </a:r>
            <a:endParaRPr sz="1200">
              <a:solidFill>
                <a:srgbClr val="FFFFFF"/>
              </a:solidFill>
              <a:latin typeface="Exo Light"/>
              <a:ea typeface="Exo Light"/>
              <a:cs typeface="Exo Light"/>
              <a:sym typeface="Exo Light"/>
            </a:endParaRPr>
          </a:p>
        </p:txBody>
      </p:sp>
      <p:sp>
        <p:nvSpPr>
          <p:cNvPr id="243" name="Shape 243"/>
          <p:cNvSpPr txBox="1"/>
          <p:nvPr/>
        </p:nvSpPr>
        <p:spPr>
          <a:xfrm>
            <a:off x="7897100" y="4848450"/>
            <a:ext cx="1295700" cy="4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Exo Light"/>
                <a:ea typeface="Exo Light"/>
                <a:cs typeface="Exo Light"/>
                <a:sym typeface="Exo Light"/>
              </a:rPr>
              <a:t>arXiv:1712.05771</a:t>
            </a:r>
            <a:endParaRPr sz="1200">
              <a:solidFill>
                <a:schemeClr val="dk1"/>
              </a:solidFill>
              <a:latin typeface="Exo Light"/>
              <a:ea typeface="Exo Light"/>
              <a:cs typeface="Exo Light"/>
              <a:sym typeface="Exo Light"/>
            </a:endParaRPr>
          </a:p>
        </p:txBody>
      </p:sp>
      <p:pic>
        <p:nvPicPr>
          <p:cNvPr id="244" name="Shape 2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85075" y="135950"/>
            <a:ext cx="837674" cy="29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Shape 2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9" y="3681225"/>
            <a:ext cx="1454175" cy="1462625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Shape 246"/>
          <p:cNvSpPr/>
          <p:nvPr/>
        </p:nvSpPr>
        <p:spPr>
          <a:xfrm>
            <a:off x="25500" y="3375150"/>
            <a:ext cx="1428600" cy="2985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Exo"/>
                <a:ea typeface="Exo"/>
                <a:cs typeface="Exo"/>
                <a:sym typeface="Exo"/>
              </a:rPr>
              <a:t>8Q June 2017</a:t>
            </a:r>
            <a:endParaRPr>
              <a:solidFill>
                <a:srgbClr val="FFFFFF"/>
              </a:solidFill>
              <a:latin typeface="Exo"/>
              <a:ea typeface="Exo"/>
              <a:cs typeface="Exo"/>
              <a:sym typeface="Exo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Shape 921"/>
          <p:cNvSpPr txBox="1"/>
          <p:nvPr>
            <p:ph type="title"/>
          </p:nvPr>
        </p:nvSpPr>
        <p:spPr>
          <a:xfrm>
            <a:off x="235946" y="172244"/>
            <a:ext cx="7896600" cy="48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6A6A6A"/>
                </a:solidFill>
              </a:rPr>
              <a:t>Bayesian Optimization</a:t>
            </a:r>
            <a:endParaRPr sz="2400">
              <a:solidFill>
                <a:srgbClr val="6A6A6A"/>
              </a:solidFill>
            </a:endParaRPr>
          </a:p>
        </p:txBody>
      </p:sp>
      <p:sp>
        <p:nvSpPr>
          <p:cNvPr id="922" name="Shape 922"/>
          <p:cNvSpPr txBox="1"/>
          <p:nvPr>
            <p:ph idx="1" type="body"/>
          </p:nvPr>
        </p:nvSpPr>
        <p:spPr>
          <a:xfrm>
            <a:off x="235855" y="816425"/>
            <a:ext cx="2682900" cy="37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>
              <a:spcBef>
                <a:spcPts val="1500"/>
              </a:spcBef>
              <a:spcAft>
                <a:spcPts val="0"/>
              </a:spcAft>
              <a:buClr>
                <a:srgbClr val="8B8B8B"/>
              </a:buClr>
              <a:buSzPts val="1000"/>
              <a:buChar char="●"/>
            </a:pPr>
            <a:r>
              <a:rPr lang="en"/>
              <a:t>Assume objective function is Gaussian</a:t>
            </a:r>
            <a:br>
              <a:rPr lang="en">
                <a:solidFill>
                  <a:srgbClr val="8B8B8B"/>
                </a:solidFill>
              </a:rPr>
            </a:br>
            <a:endParaRPr>
              <a:solidFill>
                <a:srgbClr val="8B8B8B"/>
              </a:solidFill>
            </a:endParaRPr>
          </a:p>
          <a:p>
            <a:pPr indent="-292100" lvl="0" marL="457200" rtl="0">
              <a:spcBef>
                <a:spcPts val="0"/>
              </a:spcBef>
              <a:spcAft>
                <a:spcPts val="0"/>
              </a:spcAft>
              <a:buClr>
                <a:srgbClr val="8B8B8B"/>
              </a:buClr>
              <a:buSzPts val="1000"/>
              <a:buChar char="●"/>
            </a:pPr>
            <a:r>
              <a:rPr lang="en">
                <a:solidFill>
                  <a:srgbClr val="8B8B8B"/>
                </a:solidFill>
              </a:rPr>
              <a:t>Measure and update Prior</a:t>
            </a:r>
            <a:br>
              <a:rPr lang="en">
                <a:solidFill>
                  <a:srgbClr val="8B8B8B"/>
                </a:solidFill>
              </a:rPr>
            </a:br>
            <a:endParaRPr>
              <a:solidFill>
                <a:srgbClr val="8B8B8B"/>
              </a:solidFill>
            </a:endParaRPr>
          </a:p>
          <a:p>
            <a:pPr indent="-292100" lvl="0" marL="457200" rtl="0">
              <a:spcBef>
                <a:spcPts val="0"/>
              </a:spcBef>
              <a:spcAft>
                <a:spcPts val="0"/>
              </a:spcAft>
              <a:buClr>
                <a:srgbClr val="8B8B8B"/>
              </a:buClr>
              <a:buSzPts val="1000"/>
              <a:buChar char="●"/>
            </a:pPr>
            <a:r>
              <a:rPr lang="en">
                <a:solidFill>
                  <a:srgbClr val="8B8B8B"/>
                </a:solidFill>
              </a:rPr>
              <a:t>Choose next point to measure and update</a:t>
            </a:r>
            <a:br>
              <a:rPr lang="en">
                <a:solidFill>
                  <a:srgbClr val="8B8B8B"/>
                </a:solidFill>
              </a:rPr>
            </a:br>
            <a:endParaRPr>
              <a:solidFill>
                <a:srgbClr val="8B8B8B"/>
              </a:solidFill>
            </a:endParaRPr>
          </a:p>
          <a:p>
            <a:pPr indent="-292100" lvl="0" marL="457200" rtl="0">
              <a:spcBef>
                <a:spcPts val="0"/>
              </a:spcBef>
              <a:spcAft>
                <a:spcPts val="0"/>
              </a:spcAft>
              <a:buClr>
                <a:srgbClr val="8B8B8B"/>
              </a:buClr>
              <a:buSzPts val="1000"/>
              <a:buChar char="●"/>
            </a:pPr>
            <a:r>
              <a:rPr lang="en">
                <a:solidFill>
                  <a:srgbClr val="8B8B8B"/>
                </a:solidFill>
              </a:rPr>
              <a:t>Again</a:t>
            </a:r>
            <a:br>
              <a:rPr lang="en">
                <a:solidFill>
                  <a:srgbClr val="8B8B8B"/>
                </a:solidFill>
              </a:rPr>
            </a:br>
            <a:endParaRPr>
              <a:solidFill>
                <a:srgbClr val="8B8B8B"/>
              </a:solidFill>
            </a:endParaRPr>
          </a:p>
          <a:p>
            <a:pPr indent="-292100" lvl="0" marL="457200" rtl="0">
              <a:spcBef>
                <a:spcPts val="0"/>
              </a:spcBef>
              <a:spcAft>
                <a:spcPts val="0"/>
              </a:spcAft>
              <a:buClr>
                <a:srgbClr val="8B8B8B"/>
              </a:buClr>
              <a:buSzPts val="1000"/>
              <a:buChar char="●"/>
            </a:pPr>
            <a:r>
              <a:rPr lang="en">
                <a:solidFill>
                  <a:srgbClr val="8B8B8B"/>
                </a:solidFill>
              </a:rPr>
              <a:t>…</a:t>
            </a:r>
            <a:br>
              <a:rPr lang="en">
                <a:solidFill>
                  <a:srgbClr val="8B8B8B"/>
                </a:solidFill>
              </a:rPr>
            </a:br>
            <a:endParaRPr>
              <a:solidFill>
                <a:srgbClr val="8B8B8B"/>
              </a:solidFill>
            </a:endParaRPr>
          </a:p>
          <a:p>
            <a:pPr indent="-292100" lvl="0" marL="457200" rtl="0">
              <a:spcBef>
                <a:spcPts val="0"/>
              </a:spcBef>
              <a:spcAft>
                <a:spcPts val="0"/>
              </a:spcAft>
              <a:buClr>
                <a:srgbClr val="8B8B8B"/>
              </a:buClr>
              <a:buSzPts val="1000"/>
              <a:buChar char="●"/>
            </a:pPr>
            <a:r>
              <a:rPr lang="en">
                <a:solidFill>
                  <a:srgbClr val="8B8B8B"/>
                </a:solidFill>
              </a:rPr>
              <a:t>…</a:t>
            </a:r>
            <a:br>
              <a:rPr lang="en">
                <a:solidFill>
                  <a:srgbClr val="8B8B8B"/>
                </a:solidFill>
              </a:rPr>
            </a:br>
            <a:endParaRPr>
              <a:solidFill>
                <a:srgbClr val="8B8B8B"/>
              </a:solidFill>
            </a:endParaRPr>
          </a:p>
        </p:txBody>
      </p:sp>
      <p:pic>
        <p:nvPicPr>
          <p:cNvPr id="923" name="Shape 9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1155" y="808844"/>
            <a:ext cx="5920447" cy="39995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7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8" name="Shape 9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2400" y="1076800"/>
            <a:ext cx="5869824" cy="3726325"/>
          </a:xfrm>
          <a:prstGeom prst="rect">
            <a:avLst/>
          </a:prstGeom>
          <a:noFill/>
          <a:ln>
            <a:noFill/>
          </a:ln>
        </p:spPr>
      </p:pic>
      <p:sp>
        <p:nvSpPr>
          <p:cNvPr id="929" name="Shape 929"/>
          <p:cNvSpPr txBox="1"/>
          <p:nvPr>
            <p:ph type="title"/>
          </p:nvPr>
        </p:nvSpPr>
        <p:spPr>
          <a:xfrm>
            <a:off x="235946" y="172244"/>
            <a:ext cx="7896600" cy="48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6A6A6A"/>
                </a:solidFill>
              </a:rPr>
              <a:t>That’s how it looks in practice</a:t>
            </a:r>
            <a:endParaRPr sz="2400">
              <a:solidFill>
                <a:srgbClr val="6A6A6A"/>
              </a:solidFill>
            </a:endParaRPr>
          </a:p>
        </p:txBody>
      </p:sp>
      <p:sp>
        <p:nvSpPr>
          <p:cNvPr id="930" name="Shape 930"/>
          <p:cNvSpPr txBox="1"/>
          <p:nvPr>
            <p:ph idx="1" type="body"/>
          </p:nvPr>
        </p:nvSpPr>
        <p:spPr>
          <a:xfrm>
            <a:off x="131925" y="718051"/>
            <a:ext cx="2719500" cy="41595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15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8B8B8B"/>
                </a:solidFill>
              </a:rPr>
              <a:t>At each step</a:t>
            </a:r>
            <a:endParaRPr b="1">
              <a:solidFill>
                <a:srgbClr val="8B8B8B"/>
              </a:solidFill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8B8B8B"/>
                </a:solidFill>
              </a:rPr>
              <a:t>Sample a new angle pair from the Gaussian prior</a:t>
            </a:r>
            <a:br>
              <a:rPr lang="en">
                <a:solidFill>
                  <a:srgbClr val="8B8B8B"/>
                </a:solidFill>
              </a:rPr>
            </a:br>
            <a:endParaRPr>
              <a:solidFill>
                <a:srgbClr val="8B8B8B"/>
              </a:solidFill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8B8B8B"/>
                </a:solidFill>
              </a:rPr>
              <a:t>Run the Quil program and sample several bitstrings</a:t>
            </a:r>
            <a:br>
              <a:rPr lang="en">
                <a:solidFill>
                  <a:srgbClr val="8B8B8B"/>
                </a:solidFill>
              </a:rPr>
            </a:br>
            <a:endParaRPr>
              <a:solidFill>
                <a:srgbClr val="8B8B8B"/>
              </a:solidFill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8B8B8B"/>
                </a:solidFill>
              </a:rPr>
              <a:t>Evaluate the MAXCUT cost and return maximum as the value</a:t>
            </a:r>
            <a:br>
              <a:rPr lang="en">
                <a:solidFill>
                  <a:srgbClr val="8B8B8B"/>
                </a:solidFill>
              </a:rPr>
            </a:br>
            <a:endParaRPr>
              <a:solidFill>
                <a:srgbClr val="8B8B8B"/>
              </a:solidFill>
            </a:endParaRPr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8B8B8B"/>
                </a:solidFill>
              </a:rPr>
              <a:t>Update Prior and repeat the process</a:t>
            </a:r>
            <a:endParaRPr>
              <a:solidFill>
                <a:srgbClr val="8B8B8B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4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Shape 935"/>
          <p:cNvSpPr txBox="1"/>
          <p:nvPr>
            <p:ph type="title"/>
          </p:nvPr>
        </p:nvSpPr>
        <p:spPr>
          <a:xfrm>
            <a:off x="235946" y="172244"/>
            <a:ext cx="7896600" cy="48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6A6A6A"/>
                </a:solidFill>
              </a:rPr>
              <a:t>That’s how it looks in practice</a:t>
            </a:r>
            <a:endParaRPr sz="2400">
              <a:solidFill>
                <a:srgbClr val="6A6A6A"/>
              </a:solidFill>
            </a:endParaRPr>
          </a:p>
        </p:txBody>
      </p:sp>
      <p:pic>
        <p:nvPicPr>
          <p:cNvPr id="936" name="Shape 9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3925" y="941725"/>
            <a:ext cx="6100074" cy="3820774"/>
          </a:xfrm>
          <a:prstGeom prst="rect">
            <a:avLst/>
          </a:prstGeom>
          <a:noFill/>
          <a:ln>
            <a:noFill/>
          </a:ln>
        </p:spPr>
      </p:pic>
      <p:sp>
        <p:nvSpPr>
          <p:cNvPr id="937" name="Shape 937"/>
          <p:cNvSpPr txBox="1"/>
          <p:nvPr>
            <p:ph idx="1" type="body"/>
          </p:nvPr>
        </p:nvSpPr>
        <p:spPr>
          <a:xfrm>
            <a:off x="131925" y="718051"/>
            <a:ext cx="2719500" cy="41595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15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8B8B8B"/>
                </a:solidFill>
              </a:rPr>
              <a:t>At each step</a:t>
            </a:r>
            <a:endParaRPr b="1">
              <a:solidFill>
                <a:srgbClr val="8B8B8B"/>
              </a:solidFill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8B8B8B"/>
                </a:solidFill>
              </a:rPr>
              <a:t>Keep the historic best value</a:t>
            </a:r>
            <a:endParaRPr>
              <a:solidFill>
                <a:srgbClr val="8B8B8B"/>
              </a:solidFill>
            </a:endParaRPr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8B8B8B"/>
                </a:solidFill>
              </a:rPr>
              <a:t>Angles start to converge for large steps numbers</a:t>
            </a:r>
            <a:endParaRPr>
              <a:solidFill>
                <a:srgbClr val="8B8B8B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Shape 942"/>
          <p:cNvSpPr txBox="1"/>
          <p:nvPr>
            <p:ph type="title"/>
          </p:nvPr>
        </p:nvSpPr>
        <p:spPr>
          <a:xfrm>
            <a:off x="235946" y="172244"/>
            <a:ext cx="7896600" cy="48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6A6A6A"/>
                </a:solidFill>
              </a:rPr>
              <a:t>Clustering on a 19-Q Chip</a:t>
            </a:r>
            <a:endParaRPr sz="2400">
              <a:solidFill>
                <a:srgbClr val="6A6A6A"/>
              </a:solidFill>
            </a:endParaRPr>
          </a:p>
        </p:txBody>
      </p:sp>
      <p:sp>
        <p:nvSpPr>
          <p:cNvPr id="943" name="Shape 943"/>
          <p:cNvSpPr txBox="1"/>
          <p:nvPr>
            <p:ph idx="1" type="body"/>
          </p:nvPr>
        </p:nvSpPr>
        <p:spPr>
          <a:xfrm>
            <a:off x="235850" y="816425"/>
            <a:ext cx="4269900" cy="42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1500"/>
              </a:spcBef>
              <a:spcAft>
                <a:spcPts val="1600"/>
              </a:spcAft>
              <a:buNone/>
            </a:pPr>
            <a:r>
              <a:rPr lang="en" sz="1800"/>
              <a:t>For demonstration purposes chose problem instance to match chip topology</a:t>
            </a:r>
            <a:endParaRPr sz="1800">
              <a:solidFill>
                <a:srgbClr val="8B8B8B"/>
              </a:solidFill>
            </a:endParaRPr>
          </a:p>
        </p:txBody>
      </p:sp>
      <p:pic>
        <p:nvPicPr>
          <p:cNvPr id="944" name="Shape 9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363" y="2443300"/>
            <a:ext cx="4400375" cy="250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5" name="Shape 9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30925" y="933525"/>
            <a:ext cx="4220500" cy="3408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9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Shape 950"/>
          <p:cNvSpPr txBox="1"/>
          <p:nvPr>
            <p:ph type="title"/>
          </p:nvPr>
        </p:nvSpPr>
        <p:spPr>
          <a:xfrm>
            <a:off x="235946" y="172244"/>
            <a:ext cx="7896600" cy="48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6A6A6A"/>
                </a:solidFill>
              </a:rPr>
              <a:t>Putting it all together</a:t>
            </a:r>
            <a:endParaRPr sz="2400">
              <a:solidFill>
                <a:srgbClr val="6A6A6A"/>
              </a:solidFill>
            </a:endParaRPr>
          </a:p>
        </p:txBody>
      </p:sp>
      <p:sp>
        <p:nvSpPr>
          <p:cNvPr id="951" name="Shape 951"/>
          <p:cNvSpPr txBox="1"/>
          <p:nvPr>
            <p:ph idx="1" type="body"/>
          </p:nvPr>
        </p:nvSpPr>
        <p:spPr>
          <a:xfrm>
            <a:off x="5570025" y="1426025"/>
            <a:ext cx="3253500" cy="237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>
              <a:spcBef>
                <a:spcPts val="1500"/>
              </a:spcBef>
              <a:spcAft>
                <a:spcPts val="0"/>
              </a:spcAft>
              <a:buClr>
                <a:srgbClr val="8B8B8B"/>
              </a:buClr>
              <a:buSzPts val="1000"/>
              <a:buChar char="●"/>
            </a:pPr>
            <a:r>
              <a:rPr lang="en">
                <a:solidFill>
                  <a:srgbClr val="8B8B8B"/>
                </a:solidFill>
              </a:rPr>
              <a:t>83 trial runs on the QPU</a:t>
            </a:r>
            <a:br>
              <a:rPr lang="en">
                <a:solidFill>
                  <a:srgbClr val="8B8B8B"/>
                </a:solidFill>
              </a:rPr>
            </a:br>
            <a:endParaRPr>
              <a:solidFill>
                <a:srgbClr val="8B8B8B"/>
              </a:solidFill>
            </a:endParaRPr>
          </a:p>
          <a:p>
            <a:pPr indent="-292100" lvl="0" marL="457200" rtl="0">
              <a:spcBef>
                <a:spcPts val="0"/>
              </a:spcBef>
              <a:spcAft>
                <a:spcPts val="0"/>
              </a:spcAft>
              <a:buClr>
                <a:srgbClr val="8B8B8B"/>
              </a:buClr>
              <a:buSzPts val="1000"/>
              <a:buChar char="●"/>
            </a:pPr>
            <a:r>
              <a:rPr lang="en">
                <a:solidFill>
                  <a:srgbClr val="8B8B8B"/>
                </a:solidFill>
              </a:rPr>
              <a:t>Algorithm finds the optimum most of the time</a:t>
            </a:r>
            <a:br>
              <a:rPr lang="en">
                <a:solidFill>
                  <a:srgbClr val="8B8B8B"/>
                </a:solidFill>
              </a:rPr>
            </a:br>
            <a:endParaRPr>
              <a:solidFill>
                <a:srgbClr val="8B8B8B"/>
              </a:solidFill>
            </a:endParaRPr>
          </a:p>
          <a:p>
            <a:pPr indent="-292100" lvl="0" marL="457200" rtl="0">
              <a:spcBef>
                <a:spcPts val="0"/>
              </a:spcBef>
              <a:spcAft>
                <a:spcPts val="0"/>
              </a:spcAft>
              <a:buClr>
                <a:srgbClr val="8B8B8B"/>
              </a:buClr>
              <a:buSzPts val="1000"/>
              <a:buChar char="●"/>
            </a:pPr>
            <a:r>
              <a:rPr lang="en">
                <a:solidFill>
                  <a:srgbClr val="8B8B8B"/>
                </a:solidFill>
              </a:rPr>
              <a:t>Calculate </a:t>
            </a:r>
            <a:r>
              <a:rPr lang="en"/>
              <a:t>success probability</a:t>
            </a:r>
            <a:r>
              <a:rPr lang="en">
                <a:solidFill>
                  <a:srgbClr val="8B8B8B"/>
                </a:solidFill>
              </a:rPr>
              <a:t> from the traces</a:t>
            </a:r>
            <a:endParaRPr>
              <a:solidFill>
                <a:srgbClr val="8B8B8B"/>
              </a:solidFill>
            </a:endParaRPr>
          </a:p>
        </p:txBody>
      </p:sp>
      <p:pic>
        <p:nvPicPr>
          <p:cNvPr id="952" name="Shape 9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400" y="1193902"/>
            <a:ext cx="5154900" cy="319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6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Shape 957"/>
          <p:cNvSpPr txBox="1"/>
          <p:nvPr>
            <p:ph type="title"/>
          </p:nvPr>
        </p:nvSpPr>
        <p:spPr>
          <a:xfrm>
            <a:off x="235946" y="172244"/>
            <a:ext cx="7896600" cy="48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E4E4E"/>
                </a:solidFill>
              </a:rPr>
              <a:t>Empirical</a:t>
            </a:r>
            <a:r>
              <a:rPr lang="en" sz="2400">
                <a:solidFill>
                  <a:srgbClr val="4E4E4E"/>
                </a:solidFill>
              </a:rPr>
              <a:t> performance</a:t>
            </a:r>
            <a:endParaRPr sz="2400">
              <a:solidFill>
                <a:srgbClr val="4E4E4E"/>
              </a:solidFill>
            </a:endParaRPr>
          </a:p>
        </p:txBody>
      </p:sp>
      <p:sp>
        <p:nvSpPr>
          <p:cNvPr id="958" name="Shape 958"/>
          <p:cNvSpPr txBox="1"/>
          <p:nvPr/>
        </p:nvSpPr>
        <p:spPr>
          <a:xfrm>
            <a:off x="5810925" y="1047100"/>
            <a:ext cx="3123600" cy="35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8B8B8B"/>
              </a:buClr>
              <a:buSzPts val="1400"/>
              <a:buFont typeface="Exo"/>
              <a:buChar char="●"/>
            </a:pPr>
            <a:r>
              <a:rPr lang="en">
                <a:solidFill>
                  <a:srgbClr val="8B8B8B"/>
                </a:solidFill>
                <a:latin typeface="Exo"/>
                <a:ea typeface="Exo"/>
                <a:cs typeface="Exo"/>
                <a:sym typeface="Exo"/>
              </a:rPr>
              <a:t>Success probability monotonically increases with number of steps.</a:t>
            </a:r>
            <a:endParaRPr>
              <a:solidFill>
                <a:srgbClr val="8B8B8B"/>
              </a:solidFill>
              <a:latin typeface="Exo"/>
              <a:ea typeface="Exo"/>
              <a:cs typeface="Exo"/>
              <a:sym typeface="Exo"/>
            </a:endParaRPr>
          </a:p>
        </p:txBody>
      </p:sp>
      <p:pic>
        <p:nvPicPr>
          <p:cNvPr id="959" name="Shape 9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700" y="1198541"/>
            <a:ext cx="5687526" cy="35604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3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Shape 964"/>
          <p:cNvSpPr txBox="1"/>
          <p:nvPr>
            <p:ph type="title"/>
          </p:nvPr>
        </p:nvSpPr>
        <p:spPr>
          <a:xfrm>
            <a:off x="235946" y="172244"/>
            <a:ext cx="7896600" cy="48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E4E4E"/>
                </a:solidFill>
              </a:rPr>
              <a:t>Empirical</a:t>
            </a:r>
            <a:r>
              <a:rPr lang="en" sz="2400">
                <a:solidFill>
                  <a:srgbClr val="4E4E4E"/>
                </a:solidFill>
              </a:rPr>
              <a:t> performance</a:t>
            </a:r>
            <a:endParaRPr sz="2400">
              <a:solidFill>
                <a:srgbClr val="4E4E4E"/>
              </a:solidFill>
            </a:endParaRPr>
          </a:p>
        </p:txBody>
      </p:sp>
      <p:sp>
        <p:nvSpPr>
          <p:cNvPr id="965" name="Shape 965"/>
          <p:cNvSpPr txBox="1"/>
          <p:nvPr/>
        </p:nvSpPr>
        <p:spPr>
          <a:xfrm>
            <a:off x="5810925" y="1047100"/>
            <a:ext cx="3123600" cy="35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8B8B8B"/>
              </a:buClr>
              <a:buSzPts val="1400"/>
              <a:buFont typeface="Exo"/>
              <a:buChar char="●"/>
            </a:pPr>
            <a:r>
              <a:rPr lang="en">
                <a:solidFill>
                  <a:srgbClr val="8B8B8B"/>
                </a:solidFill>
                <a:latin typeface="Exo"/>
                <a:ea typeface="Exo"/>
                <a:cs typeface="Exo"/>
                <a:sym typeface="Exo"/>
              </a:rPr>
              <a:t>Success probability monotonically increases with number of steps.</a:t>
            </a:r>
            <a:endParaRPr>
              <a:solidFill>
                <a:srgbClr val="8B8B8B"/>
              </a:solidFill>
              <a:latin typeface="Exo"/>
              <a:ea typeface="Exo"/>
              <a:cs typeface="Exo"/>
              <a:sym typeface="Exo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8B8B8B"/>
              </a:solidFill>
              <a:latin typeface="Exo"/>
              <a:ea typeface="Exo"/>
              <a:cs typeface="Exo"/>
              <a:sym typeface="Exo"/>
            </a:endParaRP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8B8B8B"/>
              </a:buClr>
              <a:buSzPts val="1400"/>
              <a:buFont typeface="Exo"/>
              <a:buChar char="●"/>
            </a:pPr>
            <a:r>
              <a:rPr lang="en">
                <a:solidFill>
                  <a:srgbClr val="8B8B8B"/>
                </a:solidFill>
                <a:latin typeface="Exo"/>
                <a:ea typeface="Exo"/>
                <a:cs typeface="Exo"/>
                <a:sym typeface="Exo"/>
              </a:rPr>
              <a:t>Noise in 19Q has a significant impact on performance.</a:t>
            </a:r>
            <a:endParaRPr>
              <a:solidFill>
                <a:srgbClr val="8B8B8B"/>
              </a:solidFill>
              <a:latin typeface="Exo"/>
              <a:ea typeface="Exo"/>
              <a:cs typeface="Exo"/>
              <a:sym typeface="Exo"/>
            </a:endParaRPr>
          </a:p>
        </p:txBody>
      </p:sp>
      <p:pic>
        <p:nvPicPr>
          <p:cNvPr id="966" name="Shape 9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700" y="1190850"/>
            <a:ext cx="5687526" cy="35604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0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Shape 971"/>
          <p:cNvSpPr txBox="1"/>
          <p:nvPr>
            <p:ph type="title"/>
          </p:nvPr>
        </p:nvSpPr>
        <p:spPr>
          <a:xfrm>
            <a:off x="235946" y="172244"/>
            <a:ext cx="7896600" cy="48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E4E4E"/>
                </a:solidFill>
              </a:rPr>
              <a:t>Empirical</a:t>
            </a:r>
            <a:r>
              <a:rPr lang="en" sz="2400">
                <a:solidFill>
                  <a:srgbClr val="4E4E4E"/>
                </a:solidFill>
              </a:rPr>
              <a:t> performance</a:t>
            </a:r>
            <a:endParaRPr sz="2400">
              <a:solidFill>
                <a:srgbClr val="4E4E4E"/>
              </a:solidFill>
            </a:endParaRPr>
          </a:p>
        </p:txBody>
      </p:sp>
      <p:pic>
        <p:nvPicPr>
          <p:cNvPr id="972" name="Shape 9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400" y="1197625"/>
            <a:ext cx="5613832" cy="3524775"/>
          </a:xfrm>
          <a:prstGeom prst="rect">
            <a:avLst/>
          </a:prstGeom>
          <a:noFill/>
          <a:ln>
            <a:noFill/>
          </a:ln>
        </p:spPr>
      </p:pic>
      <p:sp>
        <p:nvSpPr>
          <p:cNvPr id="973" name="Shape 973"/>
          <p:cNvSpPr txBox="1"/>
          <p:nvPr/>
        </p:nvSpPr>
        <p:spPr>
          <a:xfrm>
            <a:off x="5810925" y="1047100"/>
            <a:ext cx="3123600" cy="35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8B8B8B"/>
              </a:buClr>
              <a:buSzPts val="1400"/>
              <a:buFont typeface="Exo"/>
              <a:buChar char="●"/>
            </a:pPr>
            <a:r>
              <a:rPr lang="en">
                <a:solidFill>
                  <a:srgbClr val="8B8B8B"/>
                </a:solidFill>
                <a:latin typeface="Exo"/>
                <a:ea typeface="Exo"/>
                <a:cs typeface="Exo"/>
                <a:sym typeface="Exo"/>
              </a:rPr>
              <a:t>Success probability monotonically increases with number of steps.</a:t>
            </a:r>
            <a:endParaRPr>
              <a:solidFill>
                <a:srgbClr val="8B8B8B"/>
              </a:solidFill>
              <a:latin typeface="Exo"/>
              <a:ea typeface="Exo"/>
              <a:cs typeface="Exo"/>
              <a:sym typeface="Exo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8B8B8B"/>
              </a:solidFill>
              <a:latin typeface="Exo"/>
              <a:ea typeface="Exo"/>
              <a:cs typeface="Exo"/>
              <a:sym typeface="Exo"/>
            </a:endParaRP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8B8B8B"/>
              </a:buClr>
              <a:buSzPts val="1400"/>
              <a:buFont typeface="Exo"/>
              <a:buChar char="●"/>
            </a:pPr>
            <a:r>
              <a:rPr lang="en">
                <a:solidFill>
                  <a:srgbClr val="8B8B8B"/>
                </a:solidFill>
                <a:latin typeface="Exo"/>
                <a:ea typeface="Exo"/>
                <a:cs typeface="Exo"/>
                <a:sym typeface="Exo"/>
              </a:rPr>
              <a:t>Noise in 19Q has a significant impact on performance.</a:t>
            </a:r>
            <a:endParaRPr>
              <a:solidFill>
                <a:srgbClr val="8B8B8B"/>
              </a:solidFill>
              <a:latin typeface="Exo"/>
              <a:ea typeface="Exo"/>
              <a:cs typeface="Exo"/>
              <a:sym typeface="Exo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8B8B8B"/>
              </a:solidFill>
              <a:latin typeface="Exo"/>
              <a:ea typeface="Exo"/>
              <a:cs typeface="Exo"/>
              <a:sym typeface="Exo"/>
            </a:endParaRP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8B8B8B"/>
              </a:buClr>
              <a:buSzPts val="1400"/>
              <a:buFont typeface="Exo"/>
              <a:buChar char="●"/>
            </a:pPr>
            <a:r>
              <a:rPr lang="en">
                <a:solidFill>
                  <a:srgbClr val="8B8B8B"/>
                </a:solidFill>
                <a:latin typeface="Exo"/>
                <a:ea typeface="Exo"/>
                <a:cs typeface="Exo"/>
                <a:sym typeface="Exo"/>
              </a:rPr>
              <a:t>Approach clearly outperforms random sampling.</a:t>
            </a:r>
            <a:endParaRPr>
              <a:solidFill>
                <a:srgbClr val="8B8B8B"/>
              </a:solidFill>
              <a:latin typeface="Exo"/>
              <a:ea typeface="Exo"/>
              <a:cs typeface="Exo"/>
              <a:sym typeface="Exo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77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Shape 978"/>
          <p:cNvSpPr txBox="1"/>
          <p:nvPr>
            <p:ph type="ctrTitle"/>
          </p:nvPr>
        </p:nvSpPr>
        <p:spPr>
          <a:xfrm>
            <a:off x="311700" y="142075"/>
            <a:ext cx="8520600" cy="585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</a:rPr>
              <a:t>Forest</a:t>
            </a:r>
            <a:endParaRPr b="1" sz="3000">
              <a:solidFill>
                <a:srgbClr val="FFFFFF"/>
              </a:solidFill>
            </a:endParaRPr>
          </a:p>
        </p:txBody>
      </p:sp>
      <p:grpSp>
        <p:nvGrpSpPr>
          <p:cNvPr id="979" name="Shape 979"/>
          <p:cNvGrpSpPr/>
          <p:nvPr/>
        </p:nvGrpSpPr>
        <p:grpSpPr>
          <a:xfrm>
            <a:off x="1231154" y="831475"/>
            <a:ext cx="3062400" cy="1217275"/>
            <a:chOff x="1383554" y="831475"/>
            <a:chExt cx="3062400" cy="1217275"/>
          </a:xfrm>
        </p:grpSpPr>
        <p:sp>
          <p:nvSpPr>
            <p:cNvPr id="980" name="Shape 980"/>
            <p:cNvSpPr txBox="1"/>
            <p:nvPr/>
          </p:nvSpPr>
          <p:spPr>
            <a:xfrm>
              <a:off x="1853804" y="1776650"/>
              <a:ext cx="2121900" cy="272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B9407D"/>
                  </a:solidFill>
                  <a:latin typeface="Consolas"/>
                  <a:ea typeface="Consolas"/>
                  <a:cs typeface="Consolas"/>
                  <a:sym typeface="Consolas"/>
                </a:rPr>
                <a:t>slack.rigetti.com</a:t>
              </a:r>
              <a:endParaRPr b="1">
                <a:solidFill>
                  <a:srgbClr val="B9407D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pic>
          <p:nvPicPr>
            <p:cNvPr id="981" name="Shape 981"/>
            <p:cNvPicPr preferRelativeResize="0"/>
            <p:nvPr/>
          </p:nvPicPr>
          <p:blipFill rotWithShape="1">
            <a:blip r:embed="rId4">
              <a:alphaModFix/>
            </a:blip>
            <a:srcRect b="15151" l="22908" r="22625" t="15725"/>
            <a:stretch/>
          </p:blipFill>
          <p:spPr>
            <a:xfrm>
              <a:off x="2664400" y="831475"/>
              <a:ext cx="500700" cy="4767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</p:pic>
        <p:sp>
          <p:nvSpPr>
            <p:cNvPr id="982" name="Shape 982"/>
            <p:cNvSpPr/>
            <p:nvPr/>
          </p:nvSpPr>
          <p:spPr>
            <a:xfrm>
              <a:off x="1383554" y="1412575"/>
              <a:ext cx="3062400" cy="41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666666"/>
                  </a:solidFill>
                  <a:latin typeface="Exo Light"/>
                  <a:ea typeface="Exo Light"/>
                  <a:cs typeface="Exo Light"/>
                  <a:sym typeface="Exo Light"/>
                </a:rPr>
                <a:t>Join our community Slack:</a:t>
              </a:r>
              <a:endParaRPr sz="1800">
                <a:solidFill>
                  <a:srgbClr val="666666"/>
                </a:solidFill>
                <a:latin typeface="Exo Light"/>
                <a:ea typeface="Exo Light"/>
                <a:cs typeface="Exo Light"/>
                <a:sym typeface="Exo Light"/>
              </a:endParaRPr>
            </a:p>
          </p:txBody>
        </p:sp>
      </p:grpSp>
      <p:grpSp>
        <p:nvGrpSpPr>
          <p:cNvPr id="983" name="Shape 983"/>
          <p:cNvGrpSpPr/>
          <p:nvPr/>
        </p:nvGrpSpPr>
        <p:grpSpPr>
          <a:xfrm>
            <a:off x="4457125" y="770700"/>
            <a:ext cx="3062400" cy="1281264"/>
            <a:chOff x="3085525" y="923100"/>
            <a:chExt cx="3062400" cy="1281264"/>
          </a:xfrm>
        </p:grpSpPr>
        <p:sp>
          <p:nvSpPr>
            <p:cNvPr id="984" name="Shape 984"/>
            <p:cNvSpPr txBox="1"/>
            <p:nvPr/>
          </p:nvSpPr>
          <p:spPr>
            <a:xfrm>
              <a:off x="3085525" y="1932264"/>
              <a:ext cx="3062400" cy="272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B9407D"/>
                  </a:solidFill>
                  <a:latin typeface="Consolas"/>
                  <a:ea typeface="Consolas"/>
                  <a:cs typeface="Consolas"/>
                  <a:sym typeface="Consolas"/>
                </a:rPr>
                <a:t>github.com/rigetticomputing</a:t>
              </a:r>
              <a:endParaRPr b="1">
                <a:solidFill>
                  <a:srgbClr val="B9407D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pic>
          <p:nvPicPr>
            <p:cNvPr id="985" name="Shape 98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343263" y="923100"/>
              <a:ext cx="546925" cy="5469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86" name="Shape 986"/>
            <p:cNvSpPr/>
            <p:nvPr/>
          </p:nvSpPr>
          <p:spPr>
            <a:xfrm>
              <a:off x="3393025" y="1564975"/>
              <a:ext cx="2447400" cy="41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666666"/>
                  </a:solidFill>
                  <a:latin typeface="Exo Light"/>
                  <a:ea typeface="Exo Light"/>
                  <a:cs typeface="Exo Light"/>
                  <a:sym typeface="Exo Light"/>
                </a:rPr>
                <a:t>Find us on Github:</a:t>
              </a:r>
              <a:endParaRPr sz="1800">
                <a:solidFill>
                  <a:srgbClr val="666666"/>
                </a:solidFill>
                <a:latin typeface="Exo Light"/>
                <a:ea typeface="Exo Light"/>
                <a:cs typeface="Exo Light"/>
                <a:sym typeface="Exo Light"/>
              </a:endParaRPr>
            </a:p>
          </p:txBody>
        </p:sp>
      </p:grpSp>
      <p:sp>
        <p:nvSpPr>
          <p:cNvPr id="987" name="Shape 987"/>
          <p:cNvSpPr txBox="1"/>
          <p:nvPr/>
        </p:nvSpPr>
        <p:spPr>
          <a:xfrm>
            <a:off x="2536425" y="3166500"/>
            <a:ext cx="3748200" cy="79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</a:rPr>
              <a:t>Sign-Up @ rigetti.com/forest</a:t>
            </a:r>
            <a:br>
              <a:rPr lang="en">
                <a:solidFill>
                  <a:srgbClr val="434343"/>
                </a:solidFill>
              </a:rPr>
            </a:br>
            <a:br>
              <a:rPr lang="en">
                <a:solidFill>
                  <a:srgbClr val="434343"/>
                </a:solidFill>
              </a:rPr>
            </a:br>
            <a:r>
              <a:rPr lang="en">
                <a:solidFill>
                  <a:srgbClr val="434343"/>
                </a:solidFill>
              </a:rPr>
              <a:t>QPU access @ rigetti.com/qpu-request</a:t>
            </a:r>
            <a:endParaRPr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2" name="Shape 992"/>
          <p:cNvPicPr preferRelativeResize="0"/>
          <p:nvPr/>
        </p:nvPicPr>
        <p:blipFill rotWithShape="1">
          <a:blip r:embed="rId3">
            <a:alphaModFix/>
          </a:blip>
          <a:srcRect b="12191" l="-89" r="90" t="3442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93" name="Shape 993"/>
          <p:cNvSpPr txBox="1"/>
          <p:nvPr/>
        </p:nvSpPr>
        <p:spPr>
          <a:xfrm>
            <a:off x="1833900" y="2107650"/>
            <a:ext cx="5476200" cy="9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rPr>
              <a:t>Thank you</a:t>
            </a:r>
            <a:endParaRPr sz="4800">
              <a:solidFill>
                <a:schemeClr val="lt1"/>
              </a:solidFill>
              <a:latin typeface="Exo"/>
              <a:ea typeface="Exo"/>
              <a:cs typeface="Exo"/>
              <a:sym typeface="Exo"/>
            </a:endParaRPr>
          </a:p>
        </p:txBody>
      </p:sp>
      <p:sp>
        <p:nvSpPr>
          <p:cNvPr id="994" name="Shape 994"/>
          <p:cNvSpPr txBox="1"/>
          <p:nvPr/>
        </p:nvSpPr>
        <p:spPr>
          <a:xfrm>
            <a:off x="2558700" y="4697375"/>
            <a:ext cx="4026600" cy="3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rPr>
              <a:t>More details in our pre-print arXiv: 1712.05771</a:t>
            </a:r>
            <a:endParaRPr b="1">
              <a:solidFill>
                <a:schemeClr val="lt1"/>
              </a:solidFill>
              <a:latin typeface="Exo"/>
              <a:ea typeface="Exo"/>
              <a:cs typeface="Exo"/>
              <a:sym typeface="Ex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1" name="Shape 251"/>
          <p:cNvCxnSpPr/>
          <p:nvPr/>
        </p:nvCxnSpPr>
        <p:spPr>
          <a:xfrm rot="10800000">
            <a:off x="6274350" y="523725"/>
            <a:ext cx="2648400" cy="0"/>
          </a:xfrm>
          <a:prstGeom prst="straightConnector1">
            <a:avLst/>
          </a:prstGeom>
          <a:noFill/>
          <a:ln cap="flat" cmpd="sng" w="19050">
            <a:solidFill>
              <a:srgbClr val="A6CED3"/>
            </a:solidFill>
            <a:prstDash val="solid"/>
            <a:round/>
            <a:headEnd len="lg" w="lg" type="none"/>
            <a:tailEnd len="lg" w="lg" type="none"/>
          </a:ln>
        </p:spPr>
      </p:cxnSp>
      <p:pic>
        <p:nvPicPr>
          <p:cNvPr id="252" name="Shape 2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" y="-337"/>
            <a:ext cx="6118057" cy="51441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Shape 2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42928" y="671275"/>
            <a:ext cx="2721149" cy="3800928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Shape 254"/>
          <p:cNvSpPr txBox="1"/>
          <p:nvPr>
            <p:ph type="ctrTitle"/>
          </p:nvPr>
        </p:nvSpPr>
        <p:spPr>
          <a:xfrm>
            <a:off x="1629075" y="79536"/>
            <a:ext cx="2859900" cy="4053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Exo Light"/>
                <a:ea typeface="Exo Light"/>
                <a:cs typeface="Exo Light"/>
                <a:sym typeface="Exo Light"/>
              </a:rPr>
              <a:t>19Q-Acorn available now</a:t>
            </a:r>
            <a:endParaRPr sz="1800">
              <a:solidFill>
                <a:srgbClr val="FFFFFF"/>
              </a:solidFill>
              <a:latin typeface="Exo Light"/>
              <a:ea typeface="Exo Light"/>
              <a:cs typeface="Exo Light"/>
              <a:sym typeface="Exo Light"/>
            </a:endParaRPr>
          </a:p>
        </p:txBody>
      </p:sp>
      <p:sp>
        <p:nvSpPr>
          <p:cNvPr id="255" name="Shape 255"/>
          <p:cNvSpPr txBox="1"/>
          <p:nvPr/>
        </p:nvSpPr>
        <p:spPr>
          <a:xfrm>
            <a:off x="7897100" y="4848450"/>
            <a:ext cx="1295700" cy="4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Exo Light"/>
                <a:ea typeface="Exo Light"/>
                <a:cs typeface="Exo Light"/>
                <a:sym typeface="Exo Light"/>
              </a:rPr>
              <a:t>arXiv:1712.05771</a:t>
            </a:r>
            <a:endParaRPr sz="1200">
              <a:solidFill>
                <a:schemeClr val="dk1"/>
              </a:solidFill>
              <a:latin typeface="Exo Light"/>
              <a:ea typeface="Exo Light"/>
              <a:cs typeface="Exo Light"/>
              <a:sym typeface="Exo Light"/>
            </a:endParaRPr>
          </a:p>
        </p:txBody>
      </p:sp>
      <p:pic>
        <p:nvPicPr>
          <p:cNvPr id="256" name="Shape 2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85075" y="135950"/>
            <a:ext cx="837674" cy="298400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Shape 257"/>
          <p:cNvSpPr txBox="1"/>
          <p:nvPr>
            <p:ph type="ctrTitle"/>
          </p:nvPr>
        </p:nvSpPr>
        <p:spPr>
          <a:xfrm>
            <a:off x="2059575" y="4734650"/>
            <a:ext cx="1896000" cy="46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Exo Light"/>
                <a:ea typeface="Exo Light"/>
                <a:cs typeface="Exo Light"/>
                <a:sym typeface="Exo Light"/>
              </a:rPr>
              <a:t>pyquil.readthedocs.io</a:t>
            </a:r>
            <a:endParaRPr sz="1200">
              <a:solidFill>
                <a:srgbClr val="FFFFFF"/>
              </a:solidFill>
              <a:latin typeface="Exo Light"/>
              <a:ea typeface="Exo Light"/>
              <a:cs typeface="Exo Light"/>
              <a:sym typeface="Exo Light"/>
            </a:endParaRPr>
          </a:p>
        </p:txBody>
      </p:sp>
      <p:pic>
        <p:nvPicPr>
          <p:cNvPr id="258" name="Shape 25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9" y="3681225"/>
            <a:ext cx="1454175" cy="1462625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Shape 259"/>
          <p:cNvSpPr/>
          <p:nvPr/>
        </p:nvSpPr>
        <p:spPr>
          <a:xfrm>
            <a:off x="25500" y="3375150"/>
            <a:ext cx="1428600" cy="2985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Exo"/>
                <a:ea typeface="Exo"/>
                <a:cs typeface="Exo"/>
                <a:sym typeface="Exo"/>
              </a:rPr>
              <a:t>8Q June 2017</a:t>
            </a:r>
            <a:endParaRPr>
              <a:solidFill>
                <a:srgbClr val="FFFFFF"/>
              </a:solidFill>
              <a:latin typeface="Exo"/>
              <a:ea typeface="Exo"/>
              <a:cs typeface="Exo"/>
              <a:sym typeface="Exo"/>
            </a:endParaRPr>
          </a:p>
        </p:txBody>
      </p:sp>
      <p:pic>
        <p:nvPicPr>
          <p:cNvPr id="260" name="Shape 26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339705" y="958063"/>
            <a:ext cx="6464589" cy="3227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8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Shape 999"/>
          <p:cNvSpPr txBox="1"/>
          <p:nvPr>
            <p:ph idx="1" type="body"/>
          </p:nvPr>
        </p:nvSpPr>
        <p:spPr>
          <a:xfrm>
            <a:off x="235856" y="816428"/>
            <a:ext cx="7901100" cy="37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19089" lvl="0" marL="17776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/>
              <a:t>Spare slides</a:t>
            </a:r>
            <a:endParaRPr sz="960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3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Shape 1004"/>
          <p:cNvSpPr txBox="1"/>
          <p:nvPr/>
        </p:nvSpPr>
        <p:spPr>
          <a:xfrm>
            <a:off x="274650" y="873000"/>
            <a:ext cx="7051200" cy="4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48737F"/>
                </a:solidFill>
                <a:latin typeface="Exo"/>
                <a:ea typeface="Exo"/>
                <a:cs typeface="Exo"/>
                <a:sym typeface="Exo"/>
              </a:rPr>
              <a:t>Lives on the surface of the </a:t>
            </a:r>
            <a:r>
              <a:rPr lang="en" sz="1600" u="sng">
                <a:solidFill>
                  <a:srgbClr val="48737F"/>
                </a:solidFill>
                <a:latin typeface="Exo"/>
                <a:ea typeface="Exo"/>
                <a:cs typeface="Exo"/>
                <a:sym typeface="Exo"/>
              </a:rPr>
              <a:t>Bloch sphere</a:t>
            </a:r>
            <a:endParaRPr sz="1600" u="sng">
              <a:solidFill>
                <a:srgbClr val="48737F"/>
              </a:solidFill>
              <a:latin typeface="Exo"/>
              <a:ea typeface="Exo"/>
              <a:cs typeface="Exo"/>
              <a:sym typeface="Exo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8737F"/>
              </a:solidFill>
              <a:latin typeface="Exo"/>
              <a:ea typeface="Exo"/>
              <a:cs typeface="Exo"/>
              <a:sym typeface="Exo"/>
            </a:endParaRPr>
          </a:p>
        </p:txBody>
      </p:sp>
      <p:pic>
        <p:nvPicPr>
          <p:cNvPr id="1005" name="Shape 10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35563" y="1315738"/>
            <a:ext cx="2581275" cy="294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6" name="Shape 10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33550" y="4574401"/>
            <a:ext cx="5028949" cy="459575"/>
          </a:xfrm>
          <a:prstGeom prst="rect">
            <a:avLst/>
          </a:prstGeom>
          <a:noFill/>
          <a:ln>
            <a:noFill/>
          </a:ln>
        </p:spPr>
      </p:pic>
      <p:sp>
        <p:nvSpPr>
          <p:cNvPr id="1007" name="Shape 1007"/>
          <p:cNvSpPr txBox="1"/>
          <p:nvPr>
            <p:ph type="title"/>
          </p:nvPr>
        </p:nvSpPr>
        <p:spPr>
          <a:xfrm>
            <a:off x="235946" y="172244"/>
            <a:ext cx="7896600" cy="48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E4E4E"/>
                </a:solidFill>
              </a:rPr>
              <a:t>Bloch Sphere</a:t>
            </a:r>
            <a:endParaRPr sz="2400">
              <a:solidFill>
                <a:srgbClr val="4E4E4E"/>
              </a:solidFill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Shape 1012"/>
          <p:cNvSpPr txBox="1"/>
          <p:nvPr/>
        </p:nvSpPr>
        <p:spPr>
          <a:xfrm>
            <a:off x="1073155" y="823800"/>
            <a:ext cx="7159200" cy="4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8737F"/>
              </a:buClr>
              <a:buFont typeface="Exo"/>
              <a:buNone/>
            </a:pPr>
            <a:r>
              <a:rPr lang="en" sz="1600">
                <a:solidFill>
                  <a:srgbClr val="48737F"/>
                </a:solidFill>
                <a:latin typeface="Exo"/>
                <a:ea typeface="Exo"/>
                <a:cs typeface="Exo"/>
                <a:sym typeface="Exo"/>
              </a:rPr>
              <a:t>“Machine that natively executes unitary operations on quantum systems”</a:t>
            </a:r>
            <a:endParaRPr sz="1600">
              <a:solidFill>
                <a:srgbClr val="48737F"/>
              </a:solidFill>
              <a:latin typeface="Exo"/>
              <a:ea typeface="Exo"/>
              <a:cs typeface="Exo"/>
              <a:sym typeface="Exo"/>
            </a:endParaRPr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8737F"/>
              </a:buClr>
              <a:buFont typeface="Exo"/>
              <a:buNone/>
            </a:pPr>
            <a:r>
              <a:t/>
            </a:r>
            <a:endParaRPr sz="1600">
              <a:solidFill>
                <a:srgbClr val="48737F"/>
              </a:solidFill>
              <a:latin typeface="Exo"/>
              <a:ea typeface="Exo"/>
              <a:cs typeface="Exo"/>
              <a:sym typeface="Exo"/>
            </a:endParaRPr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8737F"/>
              </a:buClr>
              <a:buFont typeface="Exo"/>
              <a:buNone/>
            </a:pPr>
            <a:r>
              <a:rPr lang="en" sz="1600">
                <a:solidFill>
                  <a:srgbClr val="48737F"/>
                </a:solidFill>
                <a:latin typeface="Exo"/>
                <a:ea typeface="Exo"/>
                <a:cs typeface="Exo"/>
                <a:sym typeface="Exo"/>
              </a:rPr>
              <a:t>Unitaries are rotations</a:t>
            </a:r>
            <a:endParaRPr sz="1600">
              <a:solidFill>
                <a:srgbClr val="48737F"/>
              </a:solidFill>
              <a:latin typeface="Exo"/>
              <a:ea typeface="Exo"/>
              <a:cs typeface="Exo"/>
              <a:sym typeface="Exo"/>
            </a:endParaRPr>
          </a:p>
          <a:p>
            <a:pPr indent="0" lvl="0" mar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  <a:latin typeface="Exo"/>
              <a:ea typeface="Exo"/>
              <a:cs typeface="Exo"/>
              <a:sym typeface="Exo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8737F"/>
              </a:solidFill>
              <a:latin typeface="Exo"/>
              <a:ea typeface="Exo"/>
              <a:cs typeface="Exo"/>
              <a:sym typeface="Exo"/>
            </a:endParaRPr>
          </a:p>
        </p:txBody>
      </p:sp>
      <p:sp>
        <p:nvSpPr>
          <p:cNvPr id="1013" name="Shape 1013"/>
          <p:cNvSpPr txBox="1"/>
          <p:nvPr/>
        </p:nvSpPr>
        <p:spPr>
          <a:xfrm>
            <a:off x="1179505" y="4572600"/>
            <a:ext cx="3000000" cy="46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rPr>
              <a:t>X and Y rotations by driving</a:t>
            </a:r>
            <a:endParaRPr/>
          </a:p>
        </p:txBody>
      </p:sp>
      <p:pic>
        <p:nvPicPr>
          <p:cNvPr descr="Bloch-Precession.png" id="1014" name="Shape 10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7480" y="1795650"/>
            <a:ext cx="2797650" cy="2797650"/>
          </a:xfrm>
          <a:prstGeom prst="rect">
            <a:avLst/>
          </a:prstGeom>
          <a:noFill/>
          <a:ln>
            <a:noFill/>
          </a:ln>
        </p:spPr>
      </p:pic>
      <p:sp>
        <p:nvSpPr>
          <p:cNvPr id="1015" name="Shape 1015"/>
          <p:cNvSpPr txBox="1"/>
          <p:nvPr/>
        </p:nvSpPr>
        <p:spPr>
          <a:xfrm>
            <a:off x="4586305" y="4572600"/>
            <a:ext cx="3000000" cy="46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rPr>
              <a:t>Z rotations by waiting</a:t>
            </a:r>
            <a:endParaRPr/>
          </a:p>
        </p:txBody>
      </p:sp>
      <p:pic>
        <p:nvPicPr>
          <p:cNvPr descr="Bloch-Rotations.png" id="1016" name="Shape 10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80680" y="1795650"/>
            <a:ext cx="2797650" cy="2797650"/>
          </a:xfrm>
          <a:prstGeom prst="rect">
            <a:avLst/>
          </a:prstGeom>
          <a:noFill/>
          <a:ln>
            <a:noFill/>
          </a:ln>
        </p:spPr>
      </p:pic>
      <p:sp>
        <p:nvSpPr>
          <p:cNvPr id="1017" name="Shape 1017"/>
          <p:cNvSpPr txBox="1"/>
          <p:nvPr>
            <p:ph type="title"/>
          </p:nvPr>
        </p:nvSpPr>
        <p:spPr>
          <a:xfrm>
            <a:off x="235946" y="172244"/>
            <a:ext cx="7896600" cy="48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E4E4E"/>
                </a:solidFill>
              </a:rPr>
              <a:t>Quantum Control on the Bloch Sphere</a:t>
            </a:r>
            <a:endParaRPr sz="2400">
              <a:solidFill>
                <a:srgbClr val="4E4E4E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 txBox="1"/>
          <p:nvPr>
            <p:ph type="title"/>
          </p:nvPr>
        </p:nvSpPr>
        <p:spPr>
          <a:xfrm>
            <a:off x="235946" y="172244"/>
            <a:ext cx="7896600" cy="48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6A6A6A"/>
                </a:solidFill>
              </a:rPr>
              <a:t>C</a:t>
            </a:r>
            <a:r>
              <a:rPr lang="en" sz="2400">
                <a:solidFill>
                  <a:srgbClr val="6A6A6A"/>
                </a:solidFill>
              </a:rPr>
              <a:t>lustering</a:t>
            </a:r>
            <a:endParaRPr sz="2400">
              <a:solidFill>
                <a:srgbClr val="6A6A6A"/>
              </a:solidFill>
            </a:endParaRPr>
          </a:p>
        </p:txBody>
      </p:sp>
      <p:sp>
        <p:nvSpPr>
          <p:cNvPr id="266" name="Shape 266"/>
          <p:cNvSpPr/>
          <p:nvPr/>
        </p:nvSpPr>
        <p:spPr>
          <a:xfrm>
            <a:off x="1019175" y="1714500"/>
            <a:ext cx="180900" cy="1809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Shape 267"/>
          <p:cNvSpPr/>
          <p:nvPr/>
        </p:nvSpPr>
        <p:spPr>
          <a:xfrm>
            <a:off x="838275" y="2105025"/>
            <a:ext cx="180900" cy="1809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Shape 268"/>
          <p:cNvSpPr/>
          <p:nvPr/>
        </p:nvSpPr>
        <p:spPr>
          <a:xfrm>
            <a:off x="1371600" y="1924125"/>
            <a:ext cx="180900" cy="1809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Shape 269"/>
          <p:cNvSpPr/>
          <p:nvPr/>
        </p:nvSpPr>
        <p:spPr>
          <a:xfrm>
            <a:off x="1114425" y="2219325"/>
            <a:ext cx="180900" cy="1809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Shape 270"/>
          <p:cNvSpPr/>
          <p:nvPr/>
        </p:nvSpPr>
        <p:spPr>
          <a:xfrm>
            <a:off x="1552500" y="1533600"/>
            <a:ext cx="180900" cy="1809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Shape 271"/>
          <p:cNvSpPr/>
          <p:nvPr/>
        </p:nvSpPr>
        <p:spPr>
          <a:xfrm>
            <a:off x="762000" y="2481300"/>
            <a:ext cx="180900" cy="1809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Shape 272"/>
          <p:cNvSpPr/>
          <p:nvPr/>
        </p:nvSpPr>
        <p:spPr>
          <a:xfrm>
            <a:off x="1371600" y="2481300"/>
            <a:ext cx="180900" cy="1809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Shape 273"/>
          <p:cNvSpPr/>
          <p:nvPr/>
        </p:nvSpPr>
        <p:spPr>
          <a:xfrm>
            <a:off x="2057475" y="2285925"/>
            <a:ext cx="180900" cy="1809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Shape 274"/>
          <p:cNvSpPr/>
          <p:nvPr/>
        </p:nvSpPr>
        <p:spPr>
          <a:xfrm>
            <a:off x="1552500" y="2981325"/>
            <a:ext cx="180900" cy="1809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Shape 275"/>
          <p:cNvSpPr/>
          <p:nvPr/>
        </p:nvSpPr>
        <p:spPr>
          <a:xfrm>
            <a:off x="1733400" y="2481300"/>
            <a:ext cx="180900" cy="1809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Shape 276"/>
          <p:cNvSpPr/>
          <p:nvPr/>
        </p:nvSpPr>
        <p:spPr>
          <a:xfrm>
            <a:off x="3636600" y="2662200"/>
            <a:ext cx="180900" cy="1809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Shape 277"/>
          <p:cNvSpPr/>
          <p:nvPr/>
        </p:nvSpPr>
        <p:spPr>
          <a:xfrm>
            <a:off x="3933825" y="3076575"/>
            <a:ext cx="180900" cy="1809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Shape 278"/>
          <p:cNvSpPr/>
          <p:nvPr/>
        </p:nvSpPr>
        <p:spPr>
          <a:xfrm>
            <a:off x="4210050" y="2762250"/>
            <a:ext cx="180900" cy="1809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Shape 279"/>
          <p:cNvSpPr/>
          <p:nvPr/>
        </p:nvSpPr>
        <p:spPr>
          <a:xfrm>
            <a:off x="3305175" y="3314700"/>
            <a:ext cx="180900" cy="1809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Shape 280"/>
          <p:cNvSpPr/>
          <p:nvPr/>
        </p:nvSpPr>
        <p:spPr>
          <a:xfrm>
            <a:off x="3305175" y="2314225"/>
            <a:ext cx="180900" cy="1809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Shape 281"/>
          <p:cNvSpPr/>
          <p:nvPr/>
        </p:nvSpPr>
        <p:spPr>
          <a:xfrm>
            <a:off x="3752925" y="2219325"/>
            <a:ext cx="180900" cy="1809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Shape 282"/>
          <p:cNvSpPr/>
          <p:nvPr/>
        </p:nvSpPr>
        <p:spPr>
          <a:xfrm>
            <a:off x="4710150" y="1976475"/>
            <a:ext cx="180900" cy="1809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Shape 283"/>
          <p:cNvSpPr/>
          <p:nvPr/>
        </p:nvSpPr>
        <p:spPr>
          <a:xfrm>
            <a:off x="4114725" y="3838575"/>
            <a:ext cx="180900" cy="1809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Shape 284"/>
          <p:cNvSpPr/>
          <p:nvPr/>
        </p:nvSpPr>
        <p:spPr>
          <a:xfrm>
            <a:off x="838275" y="3495600"/>
            <a:ext cx="180900" cy="1809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Shape 285"/>
          <p:cNvSpPr/>
          <p:nvPr/>
        </p:nvSpPr>
        <p:spPr>
          <a:xfrm>
            <a:off x="3886200" y="1776063"/>
            <a:ext cx="180900" cy="1809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Shape 286"/>
          <p:cNvSpPr txBox="1"/>
          <p:nvPr/>
        </p:nvSpPr>
        <p:spPr>
          <a:xfrm>
            <a:off x="5486400" y="1884300"/>
            <a:ext cx="3372000" cy="13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rPr>
              <a:t>Given an unlabeled set of points</a:t>
            </a:r>
            <a:endParaRPr sz="1800">
              <a:solidFill>
                <a:schemeClr val="dk1"/>
              </a:solidFill>
              <a:latin typeface="Exo"/>
              <a:ea typeface="Exo"/>
              <a:cs typeface="Exo"/>
              <a:sym typeface="Ex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 txBox="1"/>
          <p:nvPr>
            <p:ph type="title"/>
          </p:nvPr>
        </p:nvSpPr>
        <p:spPr>
          <a:xfrm>
            <a:off x="235946" y="172244"/>
            <a:ext cx="7896600" cy="48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6A6A6A"/>
                </a:solidFill>
              </a:rPr>
              <a:t>C</a:t>
            </a:r>
            <a:r>
              <a:rPr lang="en" sz="2400">
                <a:solidFill>
                  <a:srgbClr val="6A6A6A"/>
                </a:solidFill>
              </a:rPr>
              <a:t>lustering</a:t>
            </a:r>
            <a:endParaRPr sz="2400">
              <a:solidFill>
                <a:srgbClr val="6A6A6A"/>
              </a:solidFill>
            </a:endParaRPr>
          </a:p>
        </p:txBody>
      </p:sp>
      <p:sp>
        <p:nvSpPr>
          <p:cNvPr id="292" name="Shape 292"/>
          <p:cNvSpPr/>
          <p:nvPr/>
        </p:nvSpPr>
        <p:spPr>
          <a:xfrm>
            <a:off x="1019175" y="1714500"/>
            <a:ext cx="180900" cy="180900"/>
          </a:xfrm>
          <a:prstGeom prst="ellipse">
            <a:avLst/>
          </a:prstGeom>
          <a:solidFill>
            <a:srgbClr val="48737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Shape 293"/>
          <p:cNvSpPr/>
          <p:nvPr/>
        </p:nvSpPr>
        <p:spPr>
          <a:xfrm>
            <a:off x="838275" y="2105025"/>
            <a:ext cx="180900" cy="180900"/>
          </a:xfrm>
          <a:prstGeom prst="ellipse">
            <a:avLst/>
          </a:prstGeom>
          <a:solidFill>
            <a:srgbClr val="48737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Shape 294"/>
          <p:cNvSpPr/>
          <p:nvPr/>
        </p:nvSpPr>
        <p:spPr>
          <a:xfrm>
            <a:off x="1371600" y="1924125"/>
            <a:ext cx="180900" cy="180900"/>
          </a:xfrm>
          <a:prstGeom prst="ellipse">
            <a:avLst/>
          </a:prstGeom>
          <a:solidFill>
            <a:srgbClr val="48737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Shape 295"/>
          <p:cNvSpPr/>
          <p:nvPr/>
        </p:nvSpPr>
        <p:spPr>
          <a:xfrm>
            <a:off x="1114425" y="2219325"/>
            <a:ext cx="180900" cy="180900"/>
          </a:xfrm>
          <a:prstGeom prst="ellipse">
            <a:avLst/>
          </a:prstGeom>
          <a:solidFill>
            <a:srgbClr val="48737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Shape 296"/>
          <p:cNvSpPr/>
          <p:nvPr/>
        </p:nvSpPr>
        <p:spPr>
          <a:xfrm>
            <a:off x="1552500" y="1533600"/>
            <a:ext cx="180900" cy="180900"/>
          </a:xfrm>
          <a:prstGeom prst="ellipse">
            <a:avLst/>
          </a:prstGeom>
          <a:solidFill>
            <a:srgbClr val="48737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Shape 297"/>
          <p:cNvSpPr/>
          <p:nvPr/>
        </p:nvSpPr>
        <p:spPr>
          <a:xfrm>
            <a:off x="762000" y="2481300"/>
            <a:ext cx="180900" cy="180900"/>
          </a:xfrm>
          <a:prstGeom prst="ellipse">
            <a:avLst/>
          </a:prstGeom>
          <a:solidFill>
            <a:srgbClr val="48737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Shape 298"/>
          <p:cNvSpPr/>
          <p:nvPr/>
        </p:nvSpPr>
        <p:spPr>
          <a:xfrm>
            <a:off x="1371600" y="2481300"/>
            <a:ext cx="180900" cy="180900"/>
          </a:xfrm>
          <a:prstGeom prst="ellipse">
            <a:avLst/>
          </a:prstGeom>
          <a:solidFill>
            <a:srgbClr val="48737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Shape 299"/>
          <p:cNvSpPr/>
          <p:nvPr/>
        </p:nvSpPr>
        <p:spPr>
          <a:xfrm>
            <a:off x="2057475" y="2285925"/>
            <a:ext cx="180900" cy="180900"/>
          </a:xfrm>
          <a:prstGeom prst="ellipse">
            <a:avLst/>
          </a:prstGeom>
          <a:solidFill>
            <a:srgbClr val="48737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Shape 300"/>
          <p:cNvSpPr/>
          <p:nvPr/>
        </p:nvSpPr>
        <p:spPr>
          <a:xfrm>
            <a:off x="1552500" y="2981325"/>
            <a:ext cx="180900" cy="180900"/>
          </a:xfrm>
          <a:prstGeom prst="ellipse">
            <a:avLst/>
          </a:prstGeom>
          <a:solidFill>
            <a:srgbClr val="48737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Shape 301"/>
          <p:cNvSpPr/>
          <p:nvPr/>
        </p:nvSpPr>
        <p:spPr>
          <a:xfrm>
            <a:off x="1733400" y="2481300"/>
            <a:ext cx="180900" cy="180900"/>
          </a:xfrm>
          <a:prstGeom prst="ellipse">
            <a:avLst/>
          </a:prstGeom>
          <a:solidFill>
            <a:srgbClr val="48737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Shape 302"/>
          <p:cNvSpPr/>
          <p:nvPr/>
        </p:nvSpPr>
        <p:spPr>
          <a:xfrm>
            <a:off x="3636600" y="2662200"/>
            <a:ext cx="180900" cy="180900"/>
          </a:xfrm>
          <a:prstGeom prst="ellipse">
            <a:avLst/>
          </a:prstGeom>
          <a:solidFill>
            <a:srgbClr val="B940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Shape 303"/>
          <p:cNvSpPr/>
          <p:nvPr/>
        </p:nvSpPr>
        <p:spPr>
          <a:xfrm>
            <a:off x="3933825" y="3076575"/>
            <a:ext cx="180900" cy="180900"/>
          </a:xfrm>
          <a:prstGeom prst="ellipse">
            <a:avLst/>
          </a:prstGeom>
          <a:solidFill>
            <a:srgbClr val="B940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Shape 304"/>
          <p:cNvSpPr/>
          <p:nvPr/>
        </p:nvSpPr>
        <p:spPr>
          <a:xfrm>
            <a:off x="4210050" y="2762250"/>
            <a:ext cx="180900" cy="180900"/>
          </a:xfrm>
          <a:prstGeom prst="ellipse">
            <a:avLst/>
          </a:prstGeom>
          <a:solidFill>
            <a:srgbClr val="B940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Shape 305"/>
          <p:cNvSpPr/>
          <p:nvPr/>
        </p:nvSpPr>
        <p:spPr>
          <a:xfrm>
            <a:off x="3305175" y="3314700"/>
            <a:ext cx="180900" cy="180900"/>
          </a:xfrm>
          <a:prstGeom prst="ellipse">
            <a:avLst/>
          </a:prstGeom>
          <a:solidFill>
            <a:srgbClr val="B940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Shape 306"/>
          <p:cNvSpPr/>
          <p:nvPr/>
        </p:nvSpPr>
        <p:spPr>
          <a:xfrm>
            <a:off x="3305175" y="2314225"/>
            <a:ext cx="180900" cy="180900"/>
          </a:xfrm>
          <a:prstGeom prst="ellipse">
            <a:avLst/>
          </a:prstGeom>
          <a:solidFill>
            <a:srgbClr val="B940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Shape 307"/>
          <p:cNvSpPr/>
          <p:nvPr/>
        </p:nvSpPr>
        <p:spPr>
          <a:xfrm>
            <a:off x="3752925" y="2219325"/>
            <a:ext cx="180900" cy="180900"/>
          </a:xfrm>
          <a:prstGeom prst="ellipse">
            <a:avLst/>
          </a:prstGeom>
          <a:solidFill>
            <a:srgbClr val="B940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Shape 308"/>
          <p:cNvSpPr/>
          <p:nvPr/>
        </p:nvSpPr>
        <p:spPr>
          <a:xfrm>
            <a:off x="4710150" y="1976475"/>
            <a:ext cx="180900" cy="180900"/>
          </a:xfrm>
          <a:prstGeom prst="ellipse">
            <a:avLst/>
          </a:prstGeom>
          <a:solidFill>
            <a:srgbClr val="B940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Shape 309"/>
          <p:cNvSpPr/>
          <p:nvPr/>
        </p:nvSpPr>
        <p:spPr>
          <a:xfrm>
            <a:off x="4114725" y="3838575"/>
            <a:ext cx="180900" cy="180900"/>
          </a:xfrm>
          <a:prstGeom prst="ellipse">
            <a:avLst/>
          </a:prstGeom>
          <a:solidFill>
            <a:srgbClr val="B940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Shape 310"/>
          <p:cNvSpPr/>
          <p:nvPr/>
        </p:nvSpPr>
        <p:spPr>
          <a:xfrm>
            <a:off x="838275" y="3495600"/>
            <a:ext cx="180900" cy="180900"/>
          </a:xfrm>
          <a:prstGeom prst="ellipse">
            <a:avLst/>
          </a:prstGeom>
          <a:solidFill>
            <a:srgbClr val="48737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Shape 311"/>
          <p:cNvSpPr/>
          <p:nvPr/>
        </p:nvSpPr>
        <p:spPr>
          <a:xfrm>
            <a:off x="3886200" y="1776063"/>
            <a:ext cx="180900" cy="180900"/>
          </a:xfrm>
          <a:prstGeom prst="ellipse">
            <a:avLst/>
          </a:prstGeom>
          <a:solidFill>
            <a:srgbClr val="B940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Shape 312"/>
          <p:cNvSpPr txBox="1"/>
          <p:nvPr/>
        </p:nvSpPr>
        <p:spPr>
          <a:xfrm>
            <a:off x="5486400" y="1884300"/>
            <a:ext cx="3372000" cy="13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rPr>
              <a:t>Given an unlabeled set of points, find labels based upon </a:t>
            </a:r>
            <a:r>
              <a:rPr b="1" i="1" lang="en" sz="1800">
                <a:solidFill>
                  <a:srgbClr val="B9407D"/>
                </a:solidFill>
                <a:latin typeface="Exo"/>
                <a:ea typeface="Exo"/>
                <a:cs typeface="Exo"/>
                <a:sym typeface="Exo"/>
              </a:rPr>
              <a:t>similarity</a:t>
            </a:r>
            <a:r>
              <a:rPr lang="en" sz="1800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rPr>
              <a:t> metric (e.g. Euclidean distance).</a:t>
            </a:r>
            <a:endParaRPr sz="1800">
              <a:solidFill>
                <a:schemeClr val="dk1"/>
              </a:solidFill>
              <a:latin typeface="Exo"/>
              <a:ea typeface="Exo"/>
              <a:cs typeface="Exo"/>
              <a:sym typeface="Exo"/>
            </a:endParaRPr>
          </a:p>
        </p:txBody>
      </p:sp>
      <p:cxnSp>
        <p:nvCxnSpPr>
          <p:cNvPr id="313" name="Shape 313"/>
          <p:cNvCxnSpPr/>
          <p:nvPr/>
        </p:nvCxnSpPr>
        <p:spPr>
          <a:xfrm flipH="1">
            <a:off x="2124225" y="1238250"/>
            <a:ext cx="895200" cy="3305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dash"/>
            <a:round/>
            <a:headEnd len="lg" w="lg" type="none"/>
            <a:tailEnd len="lg" w="lg" type="non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Shape 318"/>
          <p:cNvSpPr txBox="1"/>
          <p:nvPr>
            <p:ph type="title"/>
          </p:nvPr>
        </p:nvSpPr>
        <p:spPr>
          <a:xfrm>
            <a:off x="235946" y="172244"/>
            <a:ext cx="7896600" cy="48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6A6A6A"/>
                </a:solidFill>
              </a:rPr>
              <a:t>C</a:t>
            </a:r>
            <a:r>
              <a:rPr lang="en" sz="2400">
                <a:solidFill>
                  <a:srgbClr val="6A6A6A"/>
                </a:solidFill>
              </a:rPr>
              <a:t>lustering Example - Recommender Systems</a:t>
            </a:r>
            <a:endParaRPr sz="2400">
              <a:solidFill>
                <a:srgbClr val="6A6A6A"/>
              </a:solidFill>
            </a:endParaRPr>
          </a:p>
        </p:txBody>
      </p:sp>
      <p:sp>
        <p:nvSpPr>
          <p:cNvPr id="319" name="Shape 319"/>
          <p:cNvSpPr/>
          <p:nvPr/>
        </p:nvSpPr>
        <p:spPr>
          <a:xfrm>
            <a:off x="1019175" y="1714500"/>
            <a:ext cx="180900" cy="180900"/>
          </a:xfrm>
          <a:prstGeom prst="ellipse">
            <a:avLst/>
          </a:prstGeom>
          <a:solidFill>
            <a:srgbClr val="48737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Shape 320"/>
          <p:cNvSpPr/>
          <p:nvPr/>
        </p:nvSpPr>
        <p:spPr>
          <a:xfrm>
            <a:off x="838275" y="2105025"/>
            <a:ext cx="180900" cy="180900"/>
          </a:xfrm>
          <a:prstGeom prst="ellipse">
            <a:avLst/>
          </a:prstGeom>
          <a:solidFill>
            <a:srgbClr val="48737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Shape 321"/>
          <p:cNvSpPr/>
          <p:nvPr/>
        </p:nvSpPr>
        <p:spPr>
          <a:xfrm>
            <a:off x="1371600" y="1924125"/>
            <a:ext cx="180900" cy="180900"/>
          </a:xfrm>
          <a:prstGeom prst="ellipse">
            <a:avLst/>
          </a:prstGeom>
          <a:solidFill>
            <a:srgbClr val="48737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Shape 322"/>
          <p:cNvSpPr/>
          <p:nvPr/>
        </p:nvSpPr>
        <p:spPr>
          <a:xfrm>
            <a:off x="1114425" y="2219325"/>
            <a:ext cx="180900" cy="180900"/>
          </a:xfrm>
          <a:prstGeom prst="ellipse">
            <a:avLst/>
          </a:prstGeom>
          <a:solidFill>
            <a:srgbClr val="48737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Shape 323"/>
          <p:cNvSpPr/>
          <p:nvPr/>
        </p:nvSpPr>
        <p:spPr>
          <a:xfrm>
            <a:off x="1552500" y="1533600"/>
            <a:ext cx="180900" cy="180900"/>
          </a:xfrm>
          <a:prstGeom prst="ellipse">
            <a:avLst/>
          </a:prstGeom>
          <a:solidFill>
            <a:srgbClr val="48737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Shape 324"/>
          <p:cNvSpPr/>
          <p:nvPr/>
        </p:nvSpPr>
        <p:spPr>
          <a:xfrm>
            <a:off x="762000" y="2481300"/>
            <a:ext cx="180900" cy="180900"/>
          </a:xfrm>
          <a:prstGeom prst="ellipse">
            <a:avLst/>
          </a:prstGeom>
          <a:solidFill>
            <a:srgbClr val="48737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Shape 325"/>
          <p:cNvSpPr/>
          <p:nvPr/>
        </p:nvSpPr>
        <p:spPr>
          <a:xfrm>
            <a:off x="1371600" y="2481300"/>
            <a:ext cx="180900" cy="180900"/>
          </a:xfrm>
          <a:prstGeom prst="ellipse">
            <a:avLst/>
          </a:prstGeom>
          <a:solidFill>
            <a:srgbClr val="48737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Shape 326"/>
          <p:cNvSpPr/>
          <p:nvPr/>
        </p:nvSpPr>
        <p:spPr>
          <a:xfrm>
            <a:off x="2057475" y="2285925"/>
            <a:ext cx="180900" cy="180900"/>
          </a:xfrm>
          <a:prstGeom prst="ellipse">
            <a:avLst/>
          </a:prstGeom>
          <a:solidFill>
            <a:srgbClr val="48737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Shape 327"/>
          <p:cNvSpPr/>
          <p:nvPr/>
        </p:nvSpPr>
        <p:spPr>
          <a:xfrm>
            <a:off x="1552500" y="2981325"/>
            <a:ext cx="180900" cy="180900"/>
          </a:xfrm>
          <a:prstGeom prst="ellipse">
            <a:avLst/>
          </a:prstGeom>
          <a:solidFill>
            <a:srgbClr val="48737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Shape 328"/>
          <p:cNvSpPr/>
          <p:nvPr/>
        </p:nvSpPr>
        <p:spPr>
          <a:xfrm>
            <a:off x="1733400" y="2481300"/>
            <a:ext cx="180900" cy="180900"/>
          </a:xfrm>
          <a:prstGeom prst="ellipse">
            <a:avLst/>
          </a:prstGeom>
          <a:solidFill>
            <a:srgbClr val="48737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Shape 329"/>
          <p:cNvSpPr/>
          <p:nvPr/>
        </p:nvSpPr>
        <p:spPr>
          <a:xfrm>
            <a:off x="3636600" y="2662200"/>
            <a:ext cx="180900" cy="180900"/>
          </a:xfrm>
          <a:prstGeom prst="ellipse">
            <a:avLst/>
          </a:prstGeom>
          <a:solidFill>
            <a:srgbClr val="B940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Shape 330"/>
          <p:cNvSpPr/>
          <p:nvPr/>
        </p:nvSpPr>
        <p:spPr>
          <a:xfrm>
            <a:off x="3933825" y="3076575"/>
            <a:ext cx="180900" cy="180900"/>
          </a:xfrm>
          <a:prstGeom prst="ellipse">
            <a:avLst/>
          </a:prstGeom>
          <a:solidFill>
            <a:srgbClr val="B940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Shape 331"/>
          <p:cNvSpPr/>
          <p:nvPr/>
        </p:nvSpPr>
        <p:spPr>
          <a:xfrm>
            <a:off x="4210050" y="2762250"/>
            <a:ext cx="180900" cy="180900"/>
          </a:xfrm>
          <a:prstGeom prst="ellipse">
            <a:avLst/>
          </a:prstGeom>
          <a:solidFill>
            <a:srgbClr val="B940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Shape 332"/>
          <p:cNvSpPr/>
          <p:nvPr/>
        </p:nvSpPr>
        <p:spPr>
          <a:xfrm>
            <a:off x="3305175" y="3314700"/>
            <a:ext cx="180900" cy="180900"/>
          </a:xfrm>
          <a:prstGeom prst="ellipse">
            <a:avLst/>
          </a:prstGeom>
          <a:solidFill>
            <a:srgbClr val="B940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Shape 333"/>
          <p:cNvSpPr/>
          <p:nvPr/>
        </p:nvSpPr>
        <p:spPr>
          <a:xfrm>
            <a:off x="3305175" y="2314225"/>
            <a:ext cx="180900" cy="180900"/>
          </a:xfrm>
          <a:prstGeom prst="ellipse">
            <a:avLst/>
          </a:prstGeom>
          <a:solidFill>
            <a:srgbClr val="B940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Shape 334"/>
          <p:cNvSpPr/>
          <p:nvPr/>
        </p:nvSpPr>
        <p:spPr>
          <a:xfrm>
            <a:off x="3752925" y="2219325"/>
            <a:ext cx="180900" cy="180900"/>
          </a:xfrm>
          <a:prstGeom prst="ellipse">
            <a:avLst/>
          </a:prstGeom>
          <a:solidFill>
            <a:srgbClr val="B940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Shape 335"/>
          <p:cNvSpPr/>
          <p:nvPr/>
        </p:nvSpPr>
        <p:spPr>
          <a:xfrm>
            <a:off x="4710150" y="1976475"/>
            <a:ext cx="180900" cy="180900"/>
          </a:xfrm>
          <a:prstGeom prst="ellipse">
            <a:avLst/>
          </a:prstGeom>
          <a:solidFill>
            <a:srgbClr val="B940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Shape 336"/>
          <p:cNvSpPr/>
          <p:nvPr/>
        </p:nvSpPr>
        <p:spPr>
          <a:xfrm>
            <a:off x="4114725" y="3838575"/>
            <a:ext cx="180900" cy="180900"/>
          </a:xfrm>
          <a:prstGeom prst="ellipse">
            <a:avLst/>
          </a:prstGeom>
          <a:solidFill>
            <a:srgbClr val="B940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Shape 337"/>
          <p:cNvSpPr/>
          <p:nvPr/>
        </p:nvSpPr>
        <p:spPr>
          <a:xfrm>
            <a:off x="838275" y="3495600"/>
            <a:ext cx="180900" cy="180900"/>
          </a:xfrm>
          <a:prstGeom prst="ellipse">
            <a:avLst/>
          </a:prstGeom>
          <a:solidFill>
            <a:srgbClr val="48737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Shape 338"/>
          <p:cNvSpPr/>
          <p:nvPr/>
        </p:nvSpPr>
        <p:spPr>
          <a:xfrm>
            <a:off x="3886200" y="1776063"/>
            <a:ext cx="180900" cy="180900"/>
          </a:xfrm>
          <a:prstGeom prst="ellipse">
            <a:avLst/>
          </a:prstGeom>
          <a:solidFill>
            <a:srgbClr val="B940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Shape 339"/>
          <p:cNvSpPr txBox="1"/>
          <p:nvPr/>
        </p:nvSpPr>
        <p:spPr>
          <a:xfrm>
            <a:off x="5448375" y="1614025"/>
            <a:ext cx="3581400" cy="7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4E4E4E"/>
              </a:buClr>
              <a:buSzPts val="1800"/>
              <a:buFont typeface="Exo"/>
              <a:buAutoNum type="arabicPeriod"/>
            </a:pPr>
            <a:r>
              <a:rPr lang="en" sz="1800">
                <a:solidFill>
                  <a:srgbClr val="4E4E4E"/>
                </a:solidFill>
                <a:latin typeface="Exo"/>
                <a:ea typeface="Exo"/>
                <a:cs typeface="Exo"/>
                <a:sym typeface="Exo"/>
              </a:rPr>
              <a:t>Recommend </a:t>
            </a:r>
            <a:r>
              <a:rPr lang="en" sz="1800">
                <a:solidFill>
                  <a:srgbClr val="48737F"/>
                </a:solidFill>
                <a:latin typeface="Exo"/>
                <a:ea typeface="Exo"/>
                <a:cs typeface="Exo"/>
                <a:sym typeface="Exo"/>
              </a:rPr>
              <a:t>action movies</a:t>
            </a:r>
            <a:endParaRPr sz="1800">
              <a:solidFill>
                <a:srgbClr val="48737F"/>
              </a:solidFill>
              <a:latin typeface="Exo"/>
              <a:ea typeface="Exo"/>
              <a:cs typeface="Exo"/>
              <a:sym typeface="Exo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4E4E4E"/>
              </a:buClr>
              <a:buSzPts val="1800"/>
              <a:buFont typeface="Exo"/>
              <a:buAutoNum type="arabicPeriod"/>
            </a:pPr>
            <a:r>
              <a:rPr lang="en" sz="1800">
                <a:solidFill>
                  <a:srgbClr val="4E4E4E"/>
                </a:solidFill>
                <a:latin typeface="Exo"/>
                <a:ea typeface="Exo"/>
                <a:cs typeface="Exo"/>
                <a:sym typeface="Exo"/>
              </a:rPr>
              <a:t>Recommend </a:t>
            </a:r>
            <a:r>
              <a:rPr lang="en" sz="1800">
                <a:solidFill>
                  <a:srgbClr val="B9407D"/>
                </a:solidFill>
                <a:latin typeface="Exo"/>
                <a:ea typeface="Exo"/>
                <a:cs typeface="Exo"/>
                <a:sym typeface="Exo"/>
              </a:rPr>
              <a:t>RomComs</a:t>
            </a:r>
            <a:endParaRPr sz="1800">
              <a:solidFill>
                <a:srgbClr val="B9407D"/>
              </a:solidFill>
              <a:latin typeface="Exo"/>
              <a:ea typeface="Exo"/>
              <a:cs typeface="Exo"/>
              <a:sym typeface="Exo"/>
            </a:endParaRPr>
          </a:p>
        </p:txBody>
      </p:sp>
      <p:cxnSp>
        <p:nvCxnSpPr>
          <p:cNvPr id="340" name="Shape 340"/>
          <p:cNvCxnSpPr>
            <a:stCxn id="341" idx="2"/>
          </p:cNvCxnSpPr>
          <p:nvPr/>
        </p:nvCxnSpPr>
        <p:spPr>
          <a:xfrm flipH="1">
            <a:off x="2124100" y="1382838"/>
            <a:ext cx="849600" cy="3084300"/>
          </a:xfrm>
          <a:prstGeom prst="straightConnector1">
            <a:avLst/>
          </a:prstGeom>
          <a:noFill/>
          <a:ln cap="flat" cmpd="sng" w="28575">
            <a:solidFill>
              <a:srgbClr val="48737F"/>
            </a:solidFill>
            <a:prstDash val="dash"/>
            <a:round/>
            <a:headEnd len="lg" w="lg" type="none"/>
            <a:tailEnd len="lg" w="lg" type="none"/>
          </a:ln>
        </p:spPr>
      </p:cxnSp>
      <p:sp>
        <p:nvSpPr>
          <p:cNvPr id="341" name="Shape 341"/>
          <p:cNvSpPr txBox="1"/>
          <p:nvPr/>
        </p:nvSpPr>
        <p:spPr>
          <a:xfrm>
            <a:off x="1146100" y="956538"/>
            <a:ext cx="3655200" cy="42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E4E4E"/>
                </a:solidFill>
              </a:rPr>
              <a:t>Netflix Customers</a:t>
            </a:r>
            <a:endParaRPr>
              <a:solidFill>
                <a:srgbClr val="4E4E4E"/>
              </a:solidFill>
            </a:endParaRPr>
          </a:p>
        </p:txBody>
      </p:sp>
      <p:cxnSp>
        <p:nvCxnSpPr>
          <p:cNvPr id="342" name="Shape 342"/>
          <p:cNvCxnSpPr/>
          <p:nvPr/>
        </p:nvCxnSpPr>
        <p:spPr>
          <a:xfrm rot="10800000">
            <a:off x="4067525" y="3375975"/>
            <a:ext cx="82500" cy="348900"/>
          </a:xfrm>
          <a:prstGeom prst="straightConnector1">
            <a:avLst/>
          </a:prstGeom>
          <a:noFill/>
          <a:ln cap="flat" cmpd="sng" w="9525">
            <a:solidFill>
              <a:srgbClr val="4E4E4E"/>
            </a:solidFill>
            <a:prstDash val="solid"/>
            <a:round/>
            <a:headEnd len="lg" w="lg" type="triangle"/>
            <a:tailEnd len="lg" w="lg" type="triangle"/>
          </a:ln>
        </p:spPr>
      </p:cxnSp>
      <p:sp>
        <p:nvSpPr>
          <p:cNvPr id="343" name="Shape 343"/>
          <p:cNvSpPr txBox="1"/>
          <p:nvPr/>
        </p:nvSpPr>
        <p:spPr>
          <a:xfrm>
            <a:off x="4359400" y="3337275"/>
            <a:ext cx="2328900" cy="42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Watched the same movies</a:t>
            </a:r>
            <a:endParaRPr/>
          </a:p>
        </p:txBody>
      </p:sp>
      <p:cxnSp>
        <p:nvCxnSpPr>
          <p:cNvPr id="344" name="Shape 344"/>
          <p:cNvCxnSpPr/>
          <p:nvPr/>
        </p:nvCxnSpPr>
        <p:spPr>
          <a:xfrm flipH="1" rot="10800000">
            <a:off x="3502775" y="2925325"/>
            <a:ext cx="114000" cy="291900"/>
          </a:xfrm>
          <a:prstGeom prst="straightConnector1">
            <a:avLst/>
          </a:prstGeom>
          <a:noFill/>
          <a:ln cap="flat" cmpd="sng" w="9525">
            <a:solidFill>
              <a:srgbClr val="4E4E4E"/>
            </a:solidFill>
            <a:prstDash val="solid"/>
            <a:round/>
            <a:headEnd len="lg" w="lg" type="triangle"/>
            <a:tailEnd len="lg" w="lg" type="triangle"/>
          </a:ln>
        </p:spPr>
      </p:cxnSp>
      <p:cxnSp>
        <p:nvCxnSpPr>
          <p:cNvPr id="345" name="Shape 345"/>
          <p:cNvCxnSpPr/>
          <p:nvPr/>
        </p:nvCxnSpPr>
        <p:spPr>
          <a:xfrm rot="10800000">
            <a:off x="3997725" y="2468400"/>
            <a:ext cx="199500" cy="277800"/>
          </a:xfrm>
          <a:prstGeom prst="straightConnector1">
            <a:avLst/>
          </a:prstGeom>
          <a:noFill/>
          <a:ln cap="flat" cmpd="sng" w="9525">
            <a:solidFill>
              <a:srgbClr val="4E4E4E"/>
            </a:solidFill>
            <a:prstDash val="solid"/>
            <a:round/>
            <a:headEnd len="lg" w="lg" type="triangle"/>
            <a:tailEnd len="lg" w="lg" type="triangle"/>
          </a:ln>
        </p:spPr>
      </p:cxnSp>
      <p:cxnSp>
        <p:nvCxnSpPr>
          <p:cNvPr id="346" name="Shape 346"/>
          <p:cNvCxnSpPr/>
          <p:nvPr/>
        </p:nvCxnSpPr>
        <p:spPr>
          <a:xfrm flipH="1">
            <a:off x="4035875" y="2113075"/>
            <a:ext cx="552000" cy="152400"/>
          </a:xfrm>
          <a:prstGeom prst="straightConnector1">
            <a:avLst/>
          </a:prstGeom>
          <a:noFill/>
          <a:ln cap="flat" cmpd="sng" w="9525">
            <a:solidFill>
              <a:srgbClr val="4E4E4E"/>
            </a:solidFill>
            <a:prstDash val="solid"/>
            <a:round/>
            <a:headEnd len="lg" w="lg" type="triangle"/>
            <a:tailEnd len="lg" w="lg" type="triangle"/>
          </a:ln>
        </p:spPr>
      </p:cxnSp>
      <p:cxnSp>
        <p:nvCxnSpPr>
          <p:cNvPr id="347" name="Shape 347"/>
          <p:cNvCxnSpPr/>
          <p:nvPr/>
        </p:nvCxnSpPr>
        <p:spPr>
          <a:xfrm>
            <a:off x="1053375" y="2608050"/>
            <a:ext cx="234900" cy="25200"/>
          </a:xfrm>
          <a:prstGeom prst="straightConnector1">
            <a:avLst/>
          </a:prstGeom>
          <a:noFill/>
          <a:ln cap="flat" cmpd="sng" w="9525">
            <a:solidFill>
              <a:srgbClr val="4E4E4E"/>
            </a:solidFill>
            <a:prstDash val="solid"/>
            <a:round/>
            <a:headEnd len="lg" w="lg" type="triangle"/>
            <a:tailEnd len="lg" w="lg" type="triangle"/>
          </a:ln>
        </p:spPr>
      </p:cxnSp>
      <p:cxnSp>
        <p:nvCxnSpPr>
          <p:cNvPr id="348" name="Shape 348"/>
          <p:cNvCxnSpPr/>
          <p:nvPr/>
        </p:nvCxnSpPr>
        <p:spPr>
          <a:xfrm rot="10800000">
            <a:off x="843925" y="2823850"/>
            <a:ext cx="38100" cy="552000"/>
          </a:xfrm>
          <a:prstGeom prst="straightConnector1">
            <a:avLst/>
          </a:prstGeom>
          <a:noFill/>
          <a:ln cap="flat" cmpd="sng" w="9525">
            <a:solidFill>
              <a:srgbClr val="4E4E4E"/>
            </a:solidFill>
            <a:prstDash val="solid"/>
            <a:round/>
            <a:headEnd len="lg" w="lg" type="triangle"/>
            <a:tailEnd len="lg" w="lg" type="triangle"/>
          </a:ln>
        </p:spPr>
      </p:cxnSp>
      <p:cxnSp>
        <p:nvCxnSpPr>
          <p:cNvPr id="349" name="Shape 349"/>
          <p:cNvCxnSpPr/>
          <p:nvPr/>
        </p:nvCxnSpPr>
        <p:spPr>
          <a:xfrm flipH="1" rot="10800000">
            <a:off x="1146100" y="3203938"/>
            <a:ext cx="313500" cy="281100"/>
          </a:xfrm>
          <a:prstGeom prst="straightConnector1">
            <a:avLst/>
          </a:prstGeom>
          <a:noFill/>
          <a:ln cap="flat" cmpd="sng" w="9525">
            <a:solidFill>
              <a:srgbClr val="4E4E4E"/>
            </a:solidFill>
            <a:prstDash val="solid"/>
            <a:round/>
            <a:headEnd len="lg" w="lg" type="triangle"/>
            <a:tailEnd len="lg" w="lg" type="triangle"/>
          </a:ln>
        </p:spPr>
      </p:cxnSp>
      <p:cxnSp>
        <p:nvCxnSpPr>
          <p:cNvPr id="350" name="Shape 350"/>
          <p:cNvCxnSpPr/>
          <p:nvPr/>
        </p:nvCxnSpPr>
        <p:spPr>
          <a:xfrm rot="10800000">
            <a:off x="1605550" y="2170250"/>
            <a:ext cx="139500" cy="215700"/>
          </a:xfrm>
          <a:prstGeom prst="straightConnector1">
            <a:avLst/>
          </a:prstGeom>
          <a:noFill/>
          <a:ln cap="flat" cmpd="sng" w="9525">
            <a:solidFill>
              <a:srgbClr val="4E4E4E"/>
            </a:solidFill>
            <a:prstDash val="solid"/>
            <a:round/>
            <a:headEnd len="lg" w="lg" type="triangle"/>
            <a:tailEnd len="lg" w="lg" type="triangl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Shape 355"/>
          <p:cNvSpPr txBox="1"/>
          <p:nvPr/>
        </p:nvSpPr>
        <p:spPr>
          <a:xfrm>
            <a:off x="4200525" y="1346900"/>
            <a:ext cx="4467300" cy="35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rPr>
              <a:t>Construct a graph G=(V,E) where the edge weights </a:t>
            </a:r>
            <a:r>
              <a:rPr i="1"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</a:t>
            </a:r>
            <a:r>
              <a:rPr baseline="-25000" i="1" lang="en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i,j</a:t>
            </a:r>
            <a:r>
              <a:rPr lang="en" sz="1800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rPr>
              <a:t> are determined by the distance metric. Then, MAXCUT is a clustering algorithm for the original points.</a:t>
            </a:r>
            <a:endParaRPr sz="1800">
              <a:solidFill>
                <a:schemeClr val="accent5"/>
              </a:solidFill>
              <a:latin typeface="Exo"/>
              <a:ea typeface="Exo"/>
              <a:cs typeface="Exo"/>
              <a:sym typeface="Exo"/>
            </a:endParaRPr>
          </a:p>
        </p:txBody>
      </p:sp>
      <p:sp>
        <p:nvSpPr>
          <p:cNvPr id="356" name="Shape 356"/>
          <p:cNvSpPr txBox="1"/>
          <p:nvPr>
            <p:ph type="title"/>
          </p:nvPr>
        </p:nvSpPr>
        <p:spPr>
          <a:xfrm>
            <a:off x="235945" y="172243"/>
            <a:ext cx="7896600" cy="48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6A6A6A"/>
                </a:solidFill>
              </a:rPr>
              <a:t>C</a:t>
            </a:r>
            <a:r>
              <a:rPr lang="en" sz="2400">
                <a:solidFill>
                  <a:srgbClr val="6A6A6A"/>
                </a:solidFill>
              </a:rPr>
              <a:t>lustering as MAXCUT</a:t>
            </a:r>
            <a:endParaRPr sz="2400">
              <a:solidFill>
                <a:srgbClr val="6A6A6A"/>
              </a:solidFill>
            </a:endParaRPr>
          </a:p>
        </p:txBody>
      </p:sp>
      <p:sp>
        <p:nvSpPr>
          <p:cNvPr id="357" name="Shape 357"/>
          <p:cNvSpPr txBox="1"/>
          <p:nvPr/>
        </p:nvSpPr>
        <p:spPr>
          <a:xfrm>
            <a:off x="501950" y="4113375"/>
            <a:ext cx="1494300" cy="67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rPr>
              <a:t>M</a:t>
            </a:r>
            <a:r>
              <a:rPr lang="en" sz="2000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rPr>
              <a:t>AXCUT</a:t>
            </a:r>
            <a:r>
              <a:rPr lang="en" sz="2400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rPr>
              <a:t> =</a:t>
            </a:r>
            <a:endParaRPr/>
          </a:p>
        </p:txBody>
      </p:sp>
      <p:pic>
        <p:nvPicPr>
          <p:cNvPr id="358" name="Shape 358"/>
          <p:cNvPicPr preferRelativeResize="0"/>
          <p:nvPr/>
        </p:nvPicPr>
        <p:blipFill rotWithShape="1">
          <a:blip r:embed="rId3">
            <a:alphaModFix/>
          </a:blip>
          <a:srcRect b="42570" l="0" r="38890" t="33378"/>
          <a:stretch/>
        </p:blipFill>
        <p:spPr>
          <a:xfrm>
            <a:off x="1956450" y="4135225"/>
            <a:ext cx="1786925" cy="739975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Shape 359"/>
          <p:cNvSpPr/>
          <p:nvPr/>
        </p:nvSpPr>
        <p:spPr>
          <a:xfrm>
            <a:off x="1361337" y="2482744"/>
            <a:ext cx="224400" cy="286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0" name="Shape 360"/>
          <p:cNvGrpSpPr/>
          <p:nvPr/>
        </p:nvGrpSpPr>
        <p:grpSpPr>
          <a:xfrm>
            <a:off x="1285750" y="1282000"/>
            <a:ext cx="1797900" cy="2528700"/>
            <a:chOff x="5452800" y="1364250"/>
            <a:chExt cx="1797900" cy="2528700"/>
          </a:xfrm>
        </p:grpSpPr>
        <p:sp>
          <p:nvSpPr>
            <p:cNvPr id="361" name="Shape 361"/>
            <p:cNvSpPr/>
            <p:nvPr/>
          </p:nvSpPr>
          <p:spPr>
            <a:xfrm>
              <a:off x="6985150" y="1508125"/>
              <a:ext cx="224400" cy="2292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Shape 362"/>
            <p:cNvSpPr/>
            <p:nvPr/>
          </p:nvSpPr>
          <p:spPr>
            <a:xfrm>
              <a:off x="5533075" y="1422150"/>
              <a:ext cx="224400" cy="2292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Shape 363"/>
            <p:cNvSpPr/>
            <p:nvPr/>
          </p:nvSpPr>
          <p:spPr>
            <a:xfrm>
              <a:off x="6217250" y="2253550"/>
              <a:ext cx="224400" cy="2292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Shape 364"/>
            <p:cNvSpPr/>
            <p:nvPr/>
          </p:nvSpPr>
          <p:spPr>
            <a:xfrm>
              <a:off x="5452800" y="2973850"/>
              <a:ext cx="224400" cy="2292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Shape 365"/>
            <p:cNvSpPr/>
            <p:nvPr/>
          </p:nvSpPr>
          <p:spPr>
            <a:xfrm>
              <a:off x="7026300" y="2815275"/>
              <a:ext cx="224400" cy="2292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Shape 366"/>
            <p:cNvSpPr/>
            <p:nvPr/>
          </p:nvSpPr>
          <p:spPr>
            <a:xfrm>
              <a:off x="6326025" y="3663750"/>
              <a:ext cx="224400" cy="2292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67" name="Shape 367"/>
            <p:cNvCxnSpPr>
              <a:stCxn id="362" idx="4"/>
              <a:endCxn id="364" idx="0"/>
            </p:cNvCxnSpPr>
            <p:nvPr/>
          </p:nvCxnSpPr>
          <p:spPr>
            <a:xfrm flipH="1">
              <a:off x="5564875" y="1651350"/>
              <a:ext cx="80400" cy="13224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368" name="Shape 368"/>
            <p:cNvCxnSpPr>
              <a:stCxn id="362" idx="6"/>
              <a:endCxn id="361" idx="2"/>
            </p:cNvCxnSpPr>
            <p:nvPr/>
          </p:nvCxnSpPr>
          <p:spPr>
            <a:xfrm>
              <a:off x="5757475" y="1536750"/>
              <a:ext cx="1227600" cy="861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369" name="Shape 369"/>
            <p:cNvCxnSpPr>
              <a:stCxn id="361" idx="3"/>
              <a:endCxn id="363" idx="7"/>
            </p:cNvCxnSpPr>
            <p:nvPr/>
          </p:nvCxnSpPr>
          <p:spPr>
            <a:xfrm flipH="1">
              <a:off x="6408713" y="1703759"/>
              <a:ext cx="609300" cy="5835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370" name="Shape 370"/>
            <p:cNvCxnSpPr>
              <a:stCxn id="363" idx="3"/>
              <a:endCxn id="364" idx="7"/>
            </p:cNvCxnSpPr>
            <p:nvPr/>
          </p:nvCxnSpPr>
          <p:spPr>
            <a:xfrm flipH="1">
              <a:off x="5644413" y="2449184"/>
              <a:ext cx="605700" cy="5583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371" name="Shape 371"/>
            <p:cNvCxnSpPr>
              <a:stCxn id="362" idx="5"/>
              <a:endCxn id="363" idx="1"/>
            </p:cNvCxnSpPr>
            <p:nvPr/>
          </p:nvCxnSpPr>
          <p:spPr>
            <a:xfrm>
              <a:off x="5724612" y="1617784"/>
              <a:ext cx="525600" cy="6693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372" name="Shape 372"/>
            <p:cNvCxnSpPr>
              <a:stCxn id="363" idx="5"/>
              <a:endCxn id="365" idx="1"/>
            </p:cNvCxnSpPr>
            <p:nvPr/>
          </p:nvCxnSpPr>
          <p:spPr>
            <a:xfrm>
              <a:off x="6408787" y="2449184"/>
              <a:ext cx="650400" cy="3996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373" name="Shape 373"/>
            <p:cNvCxnSpPr>
              <a:stCxn id="361" idx="4"/>
              <a:endCxn id="365" idx="0"/>
            </p:cNvCxnSpPr>
            <p:nvPr/>
          </p:nvCxnSpPr>
          <p:spPr>
            <a:xfrm>
              <a:off x="7097350" y="1737325"/>
              <a:ext cx="41100" cy="10779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374" name="Shape 374"/>
            <p:cNvCxnSpPr>
              <a:stCxn id="364" idx="6"/>
              <a:endCxn id="365" idx="2"/>
            </p:cNvCxnSpPr>
            <p:nvPr/>
          </p:nvCxnSpPr>
          <p:spPr>
            <a:xfrm flipH="1" rot="10800000">
              <a:off x="5677200" y="2929750"/>
              <a:ext cx="1349100" cy="1587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375" name="Shape 375"/>
            <p:cNvCxnSpPr>
              <a:stCxn id="364" idx="5"/>
              <a:endCxn id="366" idx="1"/>
            </p:cNvCxnSpPr>
            <p:nvPr/>
          </p:nvCxnSpPr>
          <p:spPr>
            <a:xfrm>
              <a:off x="5644337" y="3169484"/>
              <a:ext cx="714600" cy="5277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376" name="Shape 376"/>
            <p:cNvCxnSpPr>
              <a:stCxn id="365" idx="3"/>
              <a:endCxn id="366" idx="7"/>
            </p:cNvCxnSpPr>
            <p:nvPr/>
          </p:nvCxnSpPr>
          <p:spPr>
            <a:xfrm flipH="1">
              <a:off x="6517663" y="3010909"/>
              <a:ext cx="541500" cy="6864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lg" w="lg" type="none"/>
              <a:tailEnd len="lg" w="lg" type="none"/>
            </a:ln>
          </p:spPr>
        </p:cxnSp>
        <p:sp>
          <p:nvSpPr>
            <p:cNvPr id="377" name="Shape 377"/>
            <p:cNvSpPr txBox="1"/>
            <p:nvPr/>
          </p:nvSpPr>
          <p:spPr>
            <a:xfrm>
              <a:off x="6287325" y="1364250"/>
              <a:ext cx="301800" cy="345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Exo"/>
                  <a:ea typeface="Exo"/>
                  <a:cs typeface="Exo"/>
                  <a:sym typeface="Exo"/>
                </a:rPr>
                <a:t>3</a:t>
              </a:r>
              <a:endParaRPr sz="1800">
                <a:latin typeface="Exo"/>
                <a:ea typeface="Exo"/>
                <a:cs typeface="Exo"/>
                <a:sym typeface="Exo"/>
              </a:endParaRPr>
            </a:p>
          </p:txBody>
        </p:sp>
        <p:sp>
          <p:nvSpPr>
            <p:cNvPr id="378" name="Shape 378"/>
            <p:cNvSpPr txBox="1"/>
            <p:nvPr/>
          </p:nvSpPr>
          <p:spPr>
            <a:xfrm>
              <a:off x="6562475" y="1863513"/>
              <a:ext cx="301800" cy="345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Exo"/>
                  <a:ea typeface="Exo"/>
                  <a:cs typeface="Exo"/>
                  <a:sym typeface="Exo"/>
                </a:rPr>
                <a:t>3</a:t>
              </a:r>
              <a:endParaRPr sz="1800">
                <a:latin typeface="Exo"/>
                <a:ea typeface="Exo"/>
                <a:cs typeface="Exo"/>
                <a:sym typeface="Exo"/>
              </a:endParaRPr>
            </a:p>
          </p:txBody>
        </p:sp>
        <p:sp>
          <p:nvSpPr>
            <p:cNvPr id="379" name="Shape 379"/>
            <p:cNvSpPr txBox="1"/>
            <p:nvPr/>
          </p:nvSpPr>
          <p:spPr>
            <a:xfrm>
              <a:off x="6946450" y="2103800"/>
              <a:ext cx="301800" cy="345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Exo"/>
                  <a:ea typeface="Exo"/>
                  <a:cs typeface="Exo"/>
                  <a:sym typeface="Exo"/>
                </a:rPr>
                <a:t>2</a:t>
              </a:r>
              <a:endParaRPr sz="1800">
                <a:latin typeface="Exo"/>
                <a:ea typeface="Exo"/>
                <a:cs typeface="Exo"/>
                <a:sym typeface="Exo"/>
              </a:endParaRPr>
            </a:p>
          </p:txBody>
        </p:sp>
        <p:sp>
          <p:nvSpPr>
            <p:cNvPr id="380" name="Shape 380"/>
            <p:cNvSpPr txBox="1"/>
            <p:nvPr/>
          </p:nvSpPr>
          <p:spPr>
            <a:xfrm>
              <a:off x="6522838" y="2476575"/>
              <a:ext cx="301800" cy="345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Exo"/>
                  <a:ea typeface="Exo"/>
                  <a:cs typeface="Exo"/>
                  <a:sym typeface="Exo"/>
                </a:rPr>
                <a:t>2</a:t>
              </a:r>
              <a:endParaRPr sz="1800">
                <a:latin typeface="Exo"/>
                <a:ea typeface="Exo"/>
                <a:cs typeface="Exo"/>
                <a:sym typeface="Exo"/>
              </a:endParaRPr>
            </a:p>
          </p:txBody>
        </p:sp>
        <p:sp>
          <p:nvSpPr>
            <p:cNvPr id="381" name="Shape 381"/>
            <p:cNvSpPr txBox="1"/>
            <p:nvPr/>
          </p:nvSpPr>
          <p:spPr>
            <a:xfrm>
              <a:off x="5454175" y="2118050"/>
              <a:ext cx="301800" cy="345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Exo"/>
                  <a:ea typeface="Exo"/>
                  <a:cs typeface="Exo"/>
                  <a:sym typeface="Exo"/>
                </a:rPr>
                <a:t>2</a:t>
              </a:r>
              <a:endParaRPr sz="1800">
                <a:latin typeface="Exo"/>
                <a:ea typeface="Exo"/>
                <a:cs typeface="Exo"/>
                <a:sym typeface="Exo"/>
              </a:endParaRPr>
            </a:p>
          </p:txBody>
        </p:sp>
        <p:sp>
          <p:nvSpPr>
            <p:cNvPr id="382" name="Shape 382"/>
            <p:cNvSpPr txBox="1"/>
            <p:nvPr/>
          </p:nvSpPr>
          <p:spPr>
            <a:xfrm>
              <a:off x="6287325" y="2836600"/>
              <a:ext cx="301800" cy="345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Exo"/>
                  <a:ea typeface="Exo"/>
                  <a:cs typeface="Exo"/>
                  <a:sym typeface="Exo"/>
                </a:rPr>
                <a:t>5</a:t>
              </a:r>
              <a:endParaRPr sz="1800">
                <a:latin typeface="Exo"/>
                <a:ea typeface="Exo"/>
                <a:cs typeface="Exo"/>
                <a:sym typeface="Exo"/>
              </a:endParaRPr>
            </a:p>
          </p:txBody>
        </p:sp>
        <p:sp>
          <p:nvSpPr>
            <p:cNvPr id="383" name="Shape 383"/>
            <p:cNvSpPr txBox="1"/>
            <p:nvPr/>
          </p:nvSpPr>
          <p:spPr>
            <a:xfrm>
              <a:off x="5836500" y="1779925"/>
              <a:ext cx="301800" cy="345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Exo"/>
                  <a:ea typeface="Exo"/>
                  <a:cs typeface="Exo"/>
                  <a:sym typeface="Exo"/>
                </a:rPr>
                <a:t>1</a:t>
              </a:r>
              <a:endParaRPr sz="1800">
                <a:latin typeface="Exo"/>
                <a:ea typeface="Exo"/>
                <a:cs typeface="Exo"/>
                <a:sym typeface="Exo"/>
              </a:endParaRPr>
            </a:p>
          </p:txBody>
        </p:sp>
        <p:sp>
          <p:nvSpPr>
            <p:cNvPr id="384" name="Shape 384"/>
            <p:cNvSpPr txBox="1"/>
            <p:nvPr/>
          </p:nvSpPr>
          <p:spPr>
            <a:xfrm>
              <a:off x="5815400" y="2479575"/>
              <a:ext cx="301800" cy="345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Exo"/>
                  <a:ea typeface="Exo"/>
                  <a:cs typeface="Exo"/>
                  <a:sym typeface="Exo"/>
                </a:rPr>
                <a:t>2</a:t>
              </a:r>
              <a:endParaRPr sz="1800">
                <a:latin typeface="Exo"/>
                <a:ea typeface="Exo"/>
                <a:cs typeface="Exo"/>
                <a:sym typeface="Exo"/>
              </a:endParaRPr>
            </a:p>
          </p:txBody>
        </p:sp>
        <p:sp>
          <p:nvSpPr>
            <p:cNvPr id="385" name="Shape 385"/>
            <p:cNvSpPr txBox="1"/>
            <p:nvPr/>
          </p:nvSpPr>
          <p:spPr>
            <a:xfrm>
              <a:off x="6562475" y="3260825"/>
              <a:ext cx="301800" cy="345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Exo"/>
                  <a:ea typeface="Exo"/>
                  <a:cs typeface="Exo"/>
                  <a:sym typeface="Exo"/>
                </a:rPr>
                <a:t>4</a:t>
              </a:r>
              <a:endParaRPr sz="1800">
                <a:latin typeface="Exo"/>
                <a:ea typeface="Exo"/>
                <a:cs typeface="Exo"/>
                <a:sym typeface="Exo"/>
              </a:endParaRPr>
            </a:p>
          </p:txBody>
        </p:sp>
        <p:sp>
          <p:nvSpPr>
            <p:cNvPr id="386" name="Shape 386"/>
            <p:cNvSpPr txBox="1"/>
            <p:nvPr/>
          </p:nvSpPr>
          <p:spPr>
            <a:xfrm>
              <a:off x="5850725" y="3260825"/>
              <a:ext cx="301800" cy="345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Exo"/>
                  <a:ea typeface="Exo"/>
                  <a:cs typeface="Exo"/>
                  <a:sym typeface="Exo"/>
                </a:rPr>
                <a:t>1</a:t>
              </a:r>
              <a:endParaRPr sz="1800">
                <a:latin typeface="Exo"/>
                <a:ea typeface="Exo"/>
                <a:cs typeface="Exo"/>
                <a:sym typeface="Exo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Shape 391"/>
          <p:cNvSpPr txBox="1"/>
          <p:nvPr/>
        </p:nvSpPr>
        <p:spPr>
          <a:xfrm>
            <a:off x="4200525" y="1346900"/>
            <a:ext cx="4467300" cy="35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rPr>
              <a:t>Construct a graph G=(V,E) where the edge weights </a:t>
            </a:r>
            <a:r>
              <a:rPr i="1"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</a:t>
            </a:r>
            <a:r>
              <a:rPr baseline="-25000" i="1"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i,j</a:t>
            </a:r>
            <a:r>
              <a:rPr lang="en" sz="1800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rPr>
              <a:t> are determined by the distance metric. Then, MAXCUT is a clustering algorithm for the original points.</a:t>
            </a:r>
            <a:endParaRPr sz="1800">
              <a:solidFill>
                <a:schemeClr val="dk1"/>
              </a:solidFill>
              <a:latin typeface="Exo"/>
              <a:ea typeface="Exo"/>
              <a:cs typeface="Exo"/>
              <a:sym typeface="Exo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Exo"/>
              <a:ea typeface="Exo"/>
              <a:cs typeface="Exo"/>
              <a:sym typeface="Exo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5"/>
                </a:solidFill>
                <a:latin typeface="Exo"/>
                <a:ea typeface="Exo"/>
                <a:cs typeface="Exo"/>
                <a:sym typeface="Exo"/>
              </a:rPr>
              <a:t>Clustering transformed into an </a:t>
            </a:r>
            <a:r>
              <a:rPr b="1" i="1" lang="en" sz="1800">
                <a:solidFill>
                  <a:schemeClr val="accent5"/>
                </a:solidFill>
                <a:latin typeface="Exo"/>
                <a:ea typeface="Exo"/>
                <a:cs typeface="Exo"/>
                <a:sym typeface="Exo"/>
              </a:rPr>
              <a:t>optimization</a:t>
            </a:r>
            <a:r>
              <a:rPr lang="en" sz="1800">
                <a:solidFill>
                  <a:schemeClr val="accent5"/>
                </a:solidFill>
                <a:latin typeface="Exo"/>
                <a:ea typeface="Exo"/>
                <a:cs typeface="Exo"/>
                <a:sym typeface="Exo"/>
              </a:rPr>
              <a:t> problem.</a:t>
            </a:r>
            <a:endParaRPr sz="1800">
              <a:solidFill>
                <a:schemeClr val="accent5"/>
              </a:solidFill>
              <a:latin typeface="Exo"/>
              <a:ea typeface="Exo"/>
              <a:cs typeface="Exo"/>
              <a:sym typeface="Exo"/>
            </a:endParaRPr>
          </a:p>
        </p:txBody>
      </p:sp>
      <p:sp>
        <p:nvSpPr>
          <p:cNvPr id="392" name="Shape 392"/>
          <p:cNvSpPr txBox="1"/>
          <p:nvPr>
            <p:ph type="title"/>
          </p:nvPr>
        </p:nvSpPr>
        <p:spPr>
          <a:xfrm>
            <a:off x="235945" y="172243"/>
            <a:ext cx="7896600" cy="48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6A6A6A"/>
                </a:solidFill>
              </a:rPr>
              <a:t>C</a:t>
            </a:r>
            <a:r>
              <a:rPr lang="en" sz="2400">
                <a:solidFill>
                  <a:srgbClr val="6A6A6A"/>
                </a:solidFill>
              </a:rPr>
              <a:t>lustering as MAXCUT</a:t>
            </a:r>
            <a:endParaRPr sz="2400">
              <a:solidFill>
                <a:srgbClr val="6A6A6A"/>
              </a:solidFill>
            </a:endParaRPr>
          </a:p>
        </p:txBody>
      </p:sp>
      <p:sp>
        <p:nvSpPr>
          <p:cNvPr id="393" name="Shape 393"/>
          <p:cNvSpPr txBox="1"/>
          <p:nvPr/>
        </p:nvSpPr>
        <p:spPr>
          <a:xfrm>
            <a:off x="501950" y="4113375"/>
            <a:ext cx="1494300" cy="67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rPr>
              <a:t>M</a:t>
            </a:r>
            <a:r>
              <a:rPr lang="en" sz="2000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rPr>
              <a:t>AXCUT</a:t>
            </a:r>
            <a:r>
              <a:rPr lang="en" sz="2400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rPr>
              <a:t> =</a:t>
            </a:r>
            <a:endParaRPr/>
          </a:p>
        </p:txBody>
      </p:sp>
      <p:pic>
        <p:nvPicPr>
          <p:cNvPr id="394" name="Shape 394"/>
          <p:cNvPicPr preferRelativeResize="0"/>
          <p:nvPr/>
        </p:nvPicPr>
        <p:blipFill rotWithShape="1">
          <a:blip r:embed="rId3">
            <a:alphaModFix/>
          </a:blip>
          <a:srcRect b="42570" l="0" r="38890" t="33378"/>
          <a:stretch/>
        </p:blipFill>
        <p:spPr>
          <a:xfrm>
            <a:off x="1956450" y="4135225"/>
            <a:ext cx="1786925" cy="7399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95" name="Shape 395"/>
          <p:cNvGrpSpPr/>
          <p:nvPr/>
        </p:nvGrpSpPr>
        <p:grpSpPr>
          <a:xfrm>
            <a:off x="1285750" y="1282000"/>
            <a:ext cx="1797900" cy="2528700"/>
            <a:chOff x="5452800" y="1364250"/>
            <a:chExt cx="1797900" cy="2528700"/>
          </a:xfrm>
        </p:grpSpPr>
        <p:sp>
          <p:nvSpPr>
            <p:cNvPr id="396" name="Shape 396"/>
            <p:cNvSpPr/>
            <p:nvPr/>
          </p:nvSpPr>
          <p:spPr>
            <a:xfrm>
              <a:off x="6985150" y="1508125"/>
              <a:ext cx="224400" cy="229200"/>
            </a:xfrm>
            <a:prstGeom prst="ellipse">
              <a:avLst/>
            </a:prstGeom>
            <a:solidFill>
              <a:srgbClr val="FFFFFF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Shape 397"/>
            <p:cNvSpPr/>
            <p:nvPr/>
          </p:nvSpPr>
          <p:spPr>
            <a:xfrm>
              <a:off x="5533075" y="1422150"/>
              <a:ext cx="224400" cy="2292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Shape 398"/>
            <p:cNvSpPr/>
            <p:nvPr/>
          </p:nvSpPr>
          <p:spPr>
            <a:xfrm>
              <a:off x="6217250" y="2253550"/>
              <a:ext cx="224400" cy="2292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Shape 399"/>
            <p:cNvSpPr/>
            <p:nvPr/>
          </p:nvSpPr>
          <p:spPr>
            <a:xfrm>
              <a:off x="5452800" y="2973850"/>
              <a:ext cx="224400" cy="229200"/>
            </a:xfrm>
            <a:prstGeom prst="ellipse">
              <a:avLst/>
            </a:prstGeom>
            <a:solidFill>
              <a:srgbClr val="FFFFFF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Shape 400"/>
            <p:cNvSpPr/>
            <p:nvPr/>
          </p:nvSpPr>
          <p:spPr>
            <a:xfrm>
              <a:off x="7026300" y="2815275"/>
              <a:ext cx="224400" cy="2292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Shape 401"/>
            <p:cNvSpPr/>
            <p:nvPr/>
          </p:nvSpPr>
          <p:spPr>
            <a:xfrm>
              <a:off x="6326025" y="3663750"/>
              <a:ext cx="224400" cy="229200"/>
            </a:xfrm>
            <a:prstGeom prst="ellipse">
              <a:avLst/>
            </a:prstGeom>
            <a:solidFill>
              <a:srgbClr val="FFFFFF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02" name="Shape 402"/>
            <p:cNvCxnSpPr>
              <a:stCxn id="397" idx="4"/>
              <a:endCxn id="399" idx="0"/>
            </p:cNvCxnSpPr>
            <p:nvPr/>
          </p:nvCxnSpPr>
          <p:spPr>
            <a:xfrm flipH="1">
              <a:off x="5564875" y="1651350"/>
              <a:ext cx="80400" cy="13224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403" name="Shape 403"/>
            <p:cNvCxnSpPr>
              <a:stCxn id="397" idx="6"/>
              <a:endCxn id="396" idx="2"/>
            </p:cNvCxnSpPr>
            <p:nvPr/>
          </p:nvCxnSpPr>
          <p:spPr>
            <a:xfrm>
              <a:off x="5757475" y="1536750"/>
              <a:ext cx="1227600" cy="861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404" name="Shape 404"/>
            <p:cNvCxnSpPr>
              <a:stCxn id="396" idx="3"/>
              <a:endCxn id="398" idx="7"/>
            </p:cNvCxnSpPr>
            <p:nvPr/>
          </p:nvCxnSpPr>
          <p:spPr>
            <a:xfrm flipH="1">
              <a:off x="6408713" y="1703759"/>
              <a:ext cx="609300" cy="5835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405" name="Shape 405"/>
            <p:cNvCxnSpPr>
              <a:stCxn id="398" idx="3"/>
              <a:endCxn id="399" idx="7"/>
            </p:cNvCxnSpPr>
            <p:nvPr/>
          </p:nvCxnSpPr>
          <p:spPr>
            <a:xfrm flipH="1">
              <a:off x="5644413" y="2449184"/>
              <a:ext cx="605700" cy="5583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406" name="Shape 406"/>
            <p:cNvCxnSpPr>
              <a:stCxn id="397" idx="5"/>
              <a:endCxn id="398" idx="1"/>
            </p:cNvCxnSpPr>
            <p:nvPr/>
          </p:nvCxnSpPr>
          <p:spPr>
            <a:xfrm>
              <a:off x="5724612" y="1617784"/>
              <a:ext cx="525600" cy="6693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407" name="Shape 407"/>
            <p:cNvCxnSpPr>
              <a:stCxn id="398" idx="5"/>
              <a:endCxn id="400" idx="1"/>
            </p:cNvCxnSpPr>
            <p:nvPr/>
          </p:nvCxnSpPr>
          <p:spPr>
            <a:xfrm>
              <a:off x="6408787" y="2449184"/>
              <a:ext cx="650400" cy="3996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408" name="Shape 408"/>
            <p:cNvCxnSpPr>
              <a:stCxn id="396" idx="4"/>
              <a:endCxn id="400" idx="0"/>
            </p:cNvCxnSpPr>
            <p:nvPr/>
          </p:nvCxnSpPr>
          <p:spPr>
            <a:xfrm>
              <a:off x="7097350" y="1737325"/>
              <a:ext cx="41100" cy="10779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409" name="Shape 409"/>
            <p:cNvCxnSpPr>
              <a:stCxn id="399" idx="6"/>
              <a:endCxn id="400" idx="2"/>
            </p:cNvCxnSpPr>
            <p:nvPr/>
          </p:nvCxnSpPr>
          <p:spPr>
            <a:xfrm flipH="1" rot="10800000">
              <a:off x="5677200" y="2929750"/>
              <a:ext cx="1349100" cy="1587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410" name="Shape 410"/>
            <p:cNvCxnSpPr>
              <a:stCxn id="399" idx="5"/>
              <a:endCxn id="401" idx="1"/>
            </p:cNvCxnSpPr>
            <p:nvPr/>
          </p:nvCxnSpPr>
          <p:spPr>
            <a:xfrm>
              <a:off x="5644337" y="3169484"/>
              <a:ext cx="714600" cy="5277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411" name="Shape 411"/>
            <p:cNvCxnSpPr>
              <a:stCxn id="400" idx="3"/>
              <a:endCxn id="401" idx="7"/>
            </p:cNvCxnSpPr>
            <p:nvPr/>
          </p:nvCxnSpPr>
          <p:spPr>
            <a:xfrm flipH="1">
              <a:off x="6517663" y="3010909"/>
              <a:ext cx="541500" cy="6864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lg" w="lg" type="none"/>
              <a:tailEnd len="lg" w="lg" type="none"/>
            </a:ln>
          </p:spPr>
        </p:cxnSp>
        <p:sp>
          <p:nvSpPr>
            <p:cNvPr id="412" name="Shape 412"/>
            <p:cNvSpPr txBox="1"/>
            <p:nvPr/>
          </p:nvSpPr>
          <p:spPr>
            <a:xfrm>
              <a:off x="6287325" y="1364250"/>
              <a:ext cx="301800" cy="345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Exo"/>
                  <a:ea typeface="Exo"/>
                  <a:cs typeface="Exo"/>
                  <a:sym typeface="Exo"/>
                </a:rPr>
                <a:t>3</a:t>
              </a:r>
              <a:endParaRPr sz="1800">
                <a:latin typeface="Exo"/>
                <a:ea typeface="Exo"/>
                <a:cs typeface="Exo"/>
                <a:sym typeface="Exo"/>
              </a:endParaRPr>
            </a:p>
          </p:txBody>
        </p:sp>
        <p:sp>
          <p:nvSpPr>
            <p:cNvPr id="413" name="Shape 413"/>
            <p:cNvSpPr txBox="1"/>
            <p:nvPr/>
          </p:nvSpPr>
          <p:spPr>
            <a:xfrm>
              <a:off x="6562475" y="1863513"/>
              <a:ext cx="301800" cy="345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Exo"/>
                  <a:ea typeface="Exo"/>
                  <a:cs typeface="Exo"/>
                  <a:sym typeface="Exo"/>
                </a:rPr>
                <a:t>3</a:t>
              </a:r>
              <a:endParaRPr sz="1800">
                <a:latin typeface="Exo"/>
                <a:ea typeface="Exo"/>
                <a:cs typeface="Exo"/>
                <a:sym typeface="Exo"/>
              </a:endParaRPr>
            </a:p>
          </p:txBody>
        </p:sp>
        <p:sp>
          <p:nvSpPr>
            <p:cNvPr id="414" name="Shape 414"/>
            <p:cNvSpPr txBox="1"/>
            <p:nvPr/>
          </p:nvSpPr>
          <p:spPr>
            <a:xfrm>
              <a:off x="6946450" y="2103800"/>
              <a:ext cx="301800" cy="345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Exo"/>
                  <a:ea typeface="Exo"/>
                  <a:cs typeface="Exo"/>
                  <a:sym typeface="Exo"/>
                </a:rPr>
                <a:t>2</a:t>
              </a:r>
              <a:endParaRPr sz="1800">
                <a:latin typeface="Exo"/>
                <a:ea typeface="Exo"/>
                <a:cs typeface="Exo"/>
                <a:sym typeface="Exo"/>
              </a:endParaRPr>
            </a:p>
          </p:txBody>
        </p:sp>
        <p:sp>
          <p:nvSpPr>
            <p:cNvPr id="415" name="Shape 415"/>
            <p:cNvSpPr txBox="1"/>
            <p:nvPr/>
          </p:nvSpPr>
          <p:spPr>
            <a:xfrm>
              <a:off x="6522838" y="2476575"/>
              <a:ext cx="301800" cy="345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Exo"/>
                  <a:ea typeface="Exo"/>
                  <a:cs typeface="Exo"/>
                  <a:sym typeface="Exo"/>
                </a:rPr>
                <a:t>2</a:t>
              </a:r>
              <a:endParaRPr sz="1800">
                <a:latin typeface="Exo"/>
                <a:ea typeface="Exo"/>
                <a:cs typeface="Exo"/>
                <a:sym typeface="Exo"/>
              </a:endParaRPr>
            </a:p>
          </p:txBody>
        </p:sp>
        <p:sp>
          <p:nvSpPr>
            <p:cNvPr id="416" name="Shape 416"/>
            <p:cNvSpPr txBox="1"/>
            <p:nvPr/>
          </p:nvSpPr>
          <p:spPr>
            <a:xfrm>
              <a:off x="5454175" y="2118050"/>
              <a:ext cx="301800" cy="345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Exo"/>
                  <a:ea typeface="Exo"/>
                  <a:cs typeface="Exo"/>
                  <a:sym typeface="Exo"/>
                </a:rPr>
                <a:t>2</a:t>
              </a:r>
              <a:endParaRPr sz="1800">
                <a:latin typeface="Exo"/>
                <a:ea typeface="Exo"/>
                <a:cs typeface="Exo"/>
                <a:sym typeface="Exo"/>
              </a:endParaRPr>
            </a:p>
          </p:txBody>
        </p:sp>
        <p:sp>
          <p:nvSpPr>
            <p:cNvPr id="417" name="Shape 417"/>
            <p:cNvSpPr txBox="1"/>
            <p:nvPr/>
          </p:nvSpPr>
          <p:spPr>
            <a:xfrm>
              <a:off x="6287325" y="2836600"/>
              <a:ext cx="301800" cy="345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Exo"/>
                  <a:ea typeface="Exo"/>
                  <a:cs typeface="Exo"/>
                  <a:sym typeface="Exo"/>
                </a:rPr>
                <a:t>5</a:t>
              </a:r>
              <a:endParaRPr sz="1800">
                <a:latin typeface="Exo"/>
                <a:ea typeface="Exo"/>
                <a:cs typeface="Exo"/>
                <a:sym typeface="Exo"/>
              </a:endParaRPr>
            </a:p>
          </p:txBody>
        </p:sp>
        <p:sp>
          <p:nvSpPr>
            <p:cNvPr id="418" name="Shape 418"/>
            <p:cNvSpPr txBox="1"/>
            <p:nvPr/>
          </p:nvSpPr>
          <p:spPr>
            <a:xfrm>
              <a:off x="5836500" y="1779925"/>
              <a:ext cx="301800" cy="345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Exo"/>
                  <a:ea typeface="Exo"/>
                  <a:cs typeface="Exo"/>
                  <a:sym typeface="Exo"/>
                </a:rPr>
                <a:t>1</a:t>
              </a:r>
              <a:endParaRPr sz="1800">
                <a:latin typeface="Exo"/>
                <a:ea typeface="Exo"/>
                <a:cs typeface="Exo"/>
                <a:sym typeface="Exo"/>
              </a:endParaRPr>
            </a:p>
          </p:txBody>
        </p:sp>
        <p:sp>
          <p:nvSpPr>
            <p:cNvPr id="419" name="Shape 419"/>
            <p:cNvSpPr txBox="1"/>
            <p:nvPr/>
          </p:nvSpPr>
          <p:spPr>
            <a:xfrm>
              <a:off x="5815400" y="2479575"/>
              <a:ext cx="301800" cy="345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Exo"/>
                  <a:ea typeface="Exo"/>
                  <a:cs typeface="Exo"/>
                  <a:sym typeface="Exo"/>
                </a:rPr>
                <a:t>2</a:t>
              </a:r>
              <a:endParaRPr sz="1800">
                <a:latin typeface="Exo"/>
                <a:ea typeface="Exo"/>
                <a:cs typeface="Exo"/>
                <a:sym typeface="Exo"/>
              </a:endParaRPr>
            </a:p>
          </p:txBody>
        </p:sp>
        <p:sp>
          <p:nvSpPr>
            <p:cNvPr id="420" name="Shape 420"/>
            <p:cNvSpPr txBox="1"/>
            <p:nvPr/>
          </p:nvSpPr>
          <p:spPr>
            <a:xfrm>
              <a:off x="6562475" y="3260825"/>
              <a:ext cx="301800" cy="345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Exo"/>
                  <a:ea typeface="Exo"/>
                  <a:cs typeface="Exo"/>
                  <a:sym typeface="Exo"/>
                </a:rPr>
                <a:t>4</a:t>
              </a:r>
              <a:endParaRPr sz="1800">
                <a:latin typeface="Exo"/>
                <a:ea typeface="Exo"/>
                <a:cs typeface="Exo"/>
                <a:sym typeface="Exo"/>
              </a:endParaRPr>
            </a:p>
          </p:txBody>
        </p:sp>
        <p:sp>
          <p:nvSpPr>
            <p:cNvPr id="421" name="Shape 421"/>
            <p:cNvSpPr txBox="1"/>
            <p:nvPr/>
          </p:nvSpPr>
          <p:spPr>
            <a:xfrm>
              <a:off x="5850725" y="3260825"/>
              <a:ext cx="301800" cy="345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Exo"/>
                  <a:ea typeface="Exo"/>
                  <a:cs typeface="Exo"/>
                  <a:sym typeface="Exo"/>
                </a:rPr>
                <a:t>1</a:t>
              </a:r>
              <a:endParaRPr sz="1800">
                <a:latin typeface="Exo"/>
                <a:ea typeface="Exo"/>
                <a:cs typeface="Exo"/>
                <a:sym typeface="Exo"/>
              </a:endParaRPr>
            </a:p>
          </p:txBody>
        </p:sp>
      </p:grpSp>
      <p:sp>
        <p:nvSpPr>
          <p:cNvPr id="422" name="Shape 422"/>
          <p:cNvSpPr/>
          <p:nvPr/>
        </p:nvSpPr>
        <p:spPr>
          <a:xfrm>
            <a:off x="737950" y="1113375"/>
            <a:ext cx="2695686" cy="2703612"/>
          </a:xfrm>
          <a:custGeom>
            <a:pathLst>
              <a:path extrusionOk="0" h="116372" w="151167">
                <a:moveTo>
                  <a:pt x="125496" y="116372"/>
                </a:moveTo>
                <a:cubicBezTo>
                  <a:pt x="105875" y="104391"/>
                  <a:pt x="25559" y="63500"/>
                  <a:pt x="7773" y="44491"/>
                </a:cubicBezTo>
                <a:cubicBezTo>
                  <a:pt x="-10013" y="25481"/>
                  <a:pt x="7161" y="7695"/>
                  <a:pt x="18775" y="2317"/>
                </a:cubicBezTo>
                <a:cubicBezTo>
                  <a:pt x="30388" y="-3061"/>
                  <a:pt x="55387" y="1461"/>
                  <a:pt x="77453" y="12219"/>
                </a:cubicBezTo>
                <a:cubicBezTo>
                  <a:pt x="99518" y="22976"/>
                  <a:pt x="138881" y="57754"/>
                  <a:pt x="151167" y="66862"/>
                </a:cubicBezTo>
              </a:path>
            </a:pathLst>
          </a:custGeom>
          <a:noFill/>
          <a:ln cap="flat" cmpd="sng" w="76200">
            <a:solidFill>
              <a:srgbClr val="B9407D"/>
            </a:solidFill>
            <a:prstDash val="solid"/>
            <a:round/>
            <a:headEnd len="lg" w="lg" type="none"/>
            <a:tailEnd len="lg" w="lg" type="none"/>
          </a:ln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Default Theme">
  <a:themeElements>
    <a:clrScheme name="Custom 1">
      <a:dk1>
        <a:srgbClr val="4E4E4E"/>
      </a:dk1>
      <a:lt1>
        <a:srgbClr val="FFFFFF"/>
      </a:lt1>
      <a:dk2>
        <a:srgbClr val="48737F"/>
      </a:dk2>
      <a:lt2>
        <a:srgbClr val="D7DDDE"/>
      </a:lt2>
      <a:accent1>
        <a:srgbClr val="6CAFB7"/>
      </a:accent1>
      <a:accent2>
        <a:srgbClr val="484848"/>
      </a:accent2>
      <a:accent3>
        <a:srgbClr val="989FA7"/>
      </a:accent3>
      <a:accent4>
        <a:srgbClr val="DCE5EA"/>
      </a:accent4>
      <a:accent5>
        <a:srgbClr val="B9407D"/>
      </a:accent5>
      <a:accent6>
        <a:srgbClr val="EAE8C6"/>
      </a:accent6>
      <a:hlink>
        <a:srgbClr val="6CAFB7"/>
      </a:hlink>
      <a:folHlink>
        <a:srgbClr val="48737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